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29" r:id="rId4"/>
  </p:sldMasterIdLst>
  <p:notesMasterIdLst>
    <p:notesMasterId r:id="rId40"/>
  </p:notesMasterIdLst>
  <p:handoutMasterIdLst>
    <p:handoutMasterId r:id="rId41"/>
  </p:handoutMasterIdLst>
  <p:sldIdLst>
    <p:sldId id="1560" r:id="rId5"/>
    <p:sldId id="1568" r:id="rId6"/>
    <p:sldId id="1592" r:id="rId7"/>
    <p:sldId id="1591" r:id="rId8"/>
    <p:sldId id="1596" r:id="rId9"/>
    <p:sldId id="1597" r:id="rId10"/>
    <p:sldId id="1594" r:id="rId11"/>
    <p:sldId id="1595" r:id="rId12"/>
    <p:sldId id="1598" r:id="rId13"/>
    <p:sldId id="1593" r:id="rId14"/>
    <p:sldId id="1599" r:id="rId15"/>
    <p:sldId id="1569" r:id="rId16"/>
    <p:sldId id="1570" r:id="rId17"/>
    <p:sldId id="1571" r:id="rId18"/>
    <p:sldId id="1572" r:id="rId19"/>
    <p:sldId id="1573" r:id="rId20"/>
    <p:sldId id="1548" r:id="rId21"/>
    <p:sldId id="1574" r:id="rId22"/>
    <p:sldId id="1575" r:id="rId23"/>
    <p:sldId id="1576" r:id="rId24"/>
    <p:sldId id="1577" r:id="rId25"/>
    <p:sldId id="1578" r:id="rId26"/>
    <p:sldId id="1579" r:id="rId27"/>
    <p:sldId id="1580" r:id="rId28"/>
    <p:sldId id="1581" r:id="rId29"/>
    <p:sldId id="1582" r:id="rId30"/>
    <p:sldId id="1583" r:id="rId31"/>
    <p:sldId id="1584" r:id="rId32"/>
    <p:sldId id="1585" r:id="rId33"/>
    <p:sldId id="1586" r:id="rId34"/>
    <p:sldId id="1587" r:id="rId35"/>
    <p:sldId id="1588" r:id="rId36"/>
    <p:sldId id="1589" r:id="rId37"/>
    <p:sldId id="1590" r:id="rId38"/>
    <p:sldId id="1532" r:id="rId39"/>
  </p:sldIdLst>
  <p:sldSz cx="12436475" cy="6994525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662A55AF-265B-42B3-9CB6-40C6288A9B30}">
          <p14:sldIdLst>
            <p14:sldId id="1560"/>
            <p14:sldId id="1568"/>
            <p14:sldId id="1592"/>
            <p14:sldId id="1591"/>
          </p14:sldIdLst>
        </p14:section>
        <p14:section name="Text layouts" id="{40B2B39E-9CDC-46B4-8BD3-EC8784DB9ACA}">
          <p14:sldIdLst>
            <p14:sldId id="1596"/>
            <p14:sldId id="1597"/>
            <p14:sldId id="1594"/>
            <p14:sldId id="1595"/>
            <p14:sldId id="1598"/>
            <p14:sldId id="1593"/>
            <p14:sldId id="1599"/>
            <p14:sldId id="1569"/>
            <p14:sldId id="1570"/>
            <p14:sldId id="1571"/>
            <p14:sldId id="1572"/>
            <p14:sldId id="1573"/>
            <p14:sldId id="1548"/>
            <p14:sldId id="1574"/>
          </p14:sldIdLst>
        </p14:section>
        <p14:section name="Section slides" id="{8D8FB436-77E3-4774-82CA-63EC680D15FE}">
          <p14:sldIdLst>
            <p14:sldId id="1575"/>
            <p14:sldId id="1576"/>
            <p14:sldId id="1577"/>
            <p14:sldId id="1578"/>
          </p14:sldIdLst>
        </p14:section>
        <p14:section name="Photo layouts" id="{D621C2D6-E251-4D6A-B57B-FE2BD2808FF7}">
          <p14:sldIdLst>
            <p14:sldId id="1579"/>
            <p14:sldId id="1580"/>
            <p14:sldId id="1581"/>
          </p14:sldIdLst>
        </p14:section>
        <p14:section name="Devices" id="{2B5A97A7-7FF4-4CAA-B935-0E587DE3BF08}">
          <p14:sldIdLst>
            <p14:sldId id="1582"/>
            <p14:sldId id="1583"/>
            <p14:sldId id="1584"/>
          </p14:sldIdLst>
        </p14:section>
        <p14:section name="Charts &amp; Tables" id="{AFAC3585-98A2-4586-811C-E2F544B9326B}">
          <p14:sldIdLst>
            <p14:sldId id="1585"/>
            <p14:sldId id="1586"/>
            <p14:sldId id="1587"/>
            <p14:sldId id="1588"/>
          </p14:sldIdLst>
        </p14:section>
        <p14:section name="Closing Section" id="{82884CC8-64E1-4CFE-9ADB-320B37E0B1C6}">
          <p14:sldIdLst>
            <p14:sldId id="1589"/>
            <p14:sldId id="1590"/>
            <p14:sldId id="153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2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2F2F"/>
    <a:srgbClr val="787878"/>
    <a:srgbClr val="595959"/>
    <a:srgbClr val="A6A6A6"/>
    <a:srgbClr val="7F7F7F"/>
    <a:srgbClr val="00BCF2"/>
    <a:srgbClr val="FFFFFF"/>
    <a:srgbClr val="000A18"/>
    <a:srgbClr val="BCEEFC"/>
    <a:srgbClr val="FFB6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2136" autoAdjust="0"/>
  </p:normalViewPr>
  <p:slideViewPr>
    <p:cSldViewPr snapToGrid="0">
      <p:cViewPr>
        <p:scale>
          <a:sx n="75" d="100"/>
          <a:sy n="75" d="100"/>
        </p:scale>
        <p:origin x="6" y="8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3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5788944650101E-2"/>
          <c:y val="4.2272120953741152E-2"/>
          <c:w val="0.8890867007483465"/>
          <c:h val="0.910227218197648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9AE-4531-8B59-61720D04F6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9AE-4531-8B59-61720D04F65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C-4640-A5D5-F0EE40DD286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FF9C-4640-A5D5-F0EE40DD286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C-4640-A5D5-F0EE40DD2862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Sheet1!$A$2:$A$11</c:f>
              <c:strCache>
                <c:ptCount val="10"/>
                <c:pt idx="0">
                  <c:v>郭晗宇</c:v>
                </c:pt>
                <c:pt idx="1">
                  <c:v>陈子傲</c:v>
                </c:pt>
                <c:pt idx="2">
                  <c:v>方燮楠</c:v>
                </c:pt>
                <c:pt idx="3">
                  <c:v>龚海旭</c:v>
                </c:pt>
                <c:pt idx="4">
                  <c:v>唐德宇</c:v>
                </c:pt>
                <c:pt idx="5">
                  <c:v>程文建</c:v>
                </c:pt>
                <c:pt idx="6">
                  <c:v>周睿思</c:v>
                </c:pt>
                <c:pt idx="7">
                  <c:v>郭达宇</c:v>
                </c:pt>
                <c:pt idx="8">
                  <c:v>许鹏宇</c:v>
                </c:pt>
                <c:pt idx="9">
                  <c:v>谢乐如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8</c:v>
                </c:pt>
                <c:pt idx="4">
                  <c:v>7</c:v>
                </c:pt>
                <c:pt idx="5">
                  <c:v>8</c:v>
                </c:pt>
                <c:pt idx="6">
                  <c:v>12</c:v>
                </c:pt>
                <c:pt idx="7">
                  <c:v>12</c:v>
                </c:pt>
                <c:pt idx="8">
                  <c:v>10</c:v>
                </c:pt>
                <c:pt idx="9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9C-4640-A5D5-F0EE40DD28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8489614762185283"/>
          <c:y val="0.89013379782985458"/>
          <c:w val="0.63532135945107027"/>
          <c:h val="8.3686211440840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001256853247104E-2"/>
          <c:y val="6.2175244569460941E-2"/>
          <c:w val="0.86703498128307732"/>
          <c:h val="0.8427363376310914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10</c:v>
                </c:pt>
                <c:pt idx="1">
                  <c:v>14</c:v>
                </c:pt>
                <c:pt idx="2">
                  <c:v>18</c:v>
                </c:pt>
                <c:pt idx="3">
                  <c:v>21</c:v>
                </c:pt>
                <c:pt idx="4">
                  <c:v>22</c:v>
                </c:pt>
                <c:pt idx="5">
                  <c:v>17</c:v>
                </c:pt>
                <c:pt idx="6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3D0-4BF3-BD20-0A2CF0CBCAD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22</c:v>
                </c:pt>
                <c:pt idx="1">
                  <c:v>32</c:v>
                </c:pt>
                <c:pt idx="2">
                  <c:v>55</c:v>
                </c:pt>
                <c:pt idx="3">
                  <c:v>55</c:v>
                </c:pt>
                <c:pt idx="4">
                  <c:v>41</c:v>
                </c:pt>
                <c:pt idx="5">
                  <c:v>38</c:v>
                </c:pt>
                <c:pt idx="6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3D0-4BF3-BD20-0A2CF0CBCAD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9"/>
        <c:overlap val="100"/>
        <c:axId val="225901319"/>
        <c:axId val="225901647"/>
      </c:barChart>
      <c:catAx>
        <c:axId val="2259013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01647"/>
        <c:crosses val="autoZero"/>
        <c:auto val="1"/>
        <c:lblAlgn val="ctr"/>
        <c:lblOffset val="100"/>
        <c:noMultiLvlLbl val="0"/>
      </c:catAx>
      <c:valAx>
        <c:axId val="2259016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013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4593175853018366E-2"/>
          <c:y val="6.2175244569460941E-2"/>
          <c:w val="0.86760613686175825"/>
          <c:h val="0.89678557133794867"/>
        </c:manualLayout>
      </c:layout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94F-48D3-A4A9-EA3833F82B3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94F-48D3-A4A9-EA3833F82B3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 w="25400">
              <a:noFill/>
            </a:ln>
            <a:effectLst/>
          </c:spPr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94F-48D3-A4A9-EA3833F82B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5922311"/>
        <c:axId val="225925919"/>
      </c:areaChart>
      <c:catAx>
        <c:axId val="225922311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25925919"/>
        <c:crosses val="autoZero"/>
        <c:auto val="1"/>
        <c:lblAlgn val="ctr"/>
        <c:lblOffset val="100"/>
        <c:noMultiLvlLbl val="0"/>
      </c:catAx>
      <c:valAx>
        <c:axId val="2259259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592231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5.2015788944650101E-2"/>
          <c:y val="4.2272120953741152E-2"/>
          <c:w val="0.8890867007483465"/>
          <c:h val="0.9102272181976488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9AE-4531-8B59-61720D04F65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9AE-4531-8B59-61720D04F65B}"/>
              </c:ext>
            </c:extLst>
          </c:dPt>
          <c:dPt>
            <c:idx val="2"/>
            <c:bubble3D val="0"/>
            <c:spPr>
              <a:solidFill>
                <a:srgbClr val="595959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F9C-4640-A5D5-F0EE40DD2862}"/>
              </c:ext>
            </c:extLst>
          </c:dPt>
          <c:dPt>
            <c:idx val="3"/>
            <c:bubble3D val="0"/>
            <c:spPr>
              <a:solidFill>
                <a:srgbClr val="7F7F7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FF9C-4640-A5D5-F0EE40DD2862}"/>
              </c:ext>
            </c:extLst>
          </c:dPt>
          <c:dPt>
            <c:idx val="4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F9C-4640-A5D5-F0EE40DD286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24</c:v>
                </c:pt>
                <c:pt idx="1">
                  <c:v>18</c:v>
                </c:pt>
                <c:pt idx="2">
                  <c:v>15</c:v>
                </c:pt>
                <c:pt idx="3">
                  <c:v>10</c:v>
                </c:pt>
                <c:pt idx="4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F9C-4640-A5D5-F0EE40DD286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0CB2F-F0BF-435A-A27A-2EC15087F634}" type="datetime8">
              <a:rPr lang="en-US" smtClean="0">
                <a:latin typeface="Segoe UI" pitchFamily="34" charset="0"/>
              </a:rPr>
              <a:t>4/21/2021 10:01 PM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D18B56EA-E28F-4F92-9F16-7A6F2501B303}" type="datetime8">
              <a:rPr lang="en-US" smtClean="0"/>
              <a:t>4/21/2021 10:00 PM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32742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7262" indent="-107956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34664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92551" indent="-149789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27496" indent="-117403" algn="l" defTabSz="932742" rtl="0" eaLnBrk="1" latinLnBrk="0" hangingPunct="1">
      <a:lnSpc>
        <a:spcPct val="90000"/>
      </a:lnSpc>
      <a:spcAft>
        <a:spcPts val="340"/>
      </a:spcAft>
      <a:buFont typeface="Arial" pitchFamily="34" charset="0"/>
      <a:buChar char="•"/>
      <a:defRPr sz="900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33185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4/21/2021 10:00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41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4/21/2021 10:01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651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1C3D530-3419-45A5-AB8A-2242E8FDFF4E}" type="datetime8">
              <a:rPr lang="en-US" smtClean="0"/>
              <a:t>4/21/2021 10:14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799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4/21/2021 10:01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57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C9F26854-F9AE-4E32-B2A5-59EE421C280D}" type="datetime8">
              <a:rPr lang="en-US" smtClean="0"/>
              <a:t>4/21/2021 10:01 PM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57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E2F5416D-752F-4A27-A7A5-0CB5FC0CFE2E}" type="datetime8">
              <a:rPr lang="en-US" smtClean="0">
                <a:solidFill>
                  <a:prstClr val="black"/>
                </a:solidFill>
              </a:rPr>
              <a:t>4/21/2021 10:01 PM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87E0CF-87F6-4B58-B8B8-DCAB2DAAF3CA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510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trike="noStrike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24E437FB-87E6-42BD-8838-65F29BA696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5282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2834109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2817053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178680"/>
            <a:ext cx="1727200" cy="1042035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9D077EB-3B81-4C02-9DED-588858E8BF7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7273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513B925-0111-4E27-ACE8-08EACF7150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56386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bg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9E35951B-D9AD-4CB2-9CAF-72A0ED6484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5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443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65138" y="899477"/>
            <a:ext cx="7604124" cy="3629025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5400" spc="-150" dirty="0">
                <a:solidFill>
                  <a:schemeClr val="tx2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E03AB0F-269B-4A9D-9972-B749B0F219B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0375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3" y="-1"/>
            <a:ext cx="12435587" cy="6994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899478"/>
            <a:ext cx="7604125" cy="2701925"/>
          </a:xfrm>
          <a:noFill/>
        </p:spPr>
        <p:txBody>
          <a:bodyPr wrap="square" lIns="0" tIns="0" rIns="0" bIns="0" anchor="t" anchorCtr="0">
            <a:noAutofit/>
          </a:bodyPr>
          <a:lstStyle>
            <a:lvl1pPr>
              <a:lnSpc>
                <a:spcPts val="5600"/>
              </a:lnSpc>
              <a:defRPr sz="5400" spc="-15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BAB7058-EC5D-4A3E-AAFA-8DABBD5F00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49011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1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354763" y="0"/>
            <a:ext cx="6081712" cy="6994525"/>
          </a:xfrm>
          <a:blipFill dpi="0" rotWithShape="1">
            <a:blip r:embed="rId2"/>
            <a:srcRect/>
            <a:tile tx="-1530350" ty="0" sx="66000" sy="66000" flip="none" algn="tl"/>
          </a:blipFill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901092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 title="Drag photo"/>
          <p:cNvSpPr>
            <a:spLocks noGrp="1"/>
          </p:cNvSpPr>
          <p:nvPr>
            <p:ph type="pic" sz="quarter" idx="10" hasCustomPrompt="1"/>
          </p:nvPr>
        </p:nvSpPr>
        <p:spPr>
          <a:xfrm>
            <a:off x="465138" y="2168525"/>
            <a:ext cx="2734056" cy="4371975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 hasCustomPrompt="1"/>
          </p:nvPr>
        </p:nvSpPr>
        <p:spPr>
          <a:xfrm>
            <a:off x="3397922" y="2168524"/>
            <a:ext cx="2734056" cy="4371975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 hasCustomPrompt="1"/>
          </p:nvPr>
        </p:nvSpPr>
        <p:spPr>
          <a:xfrm>
            <a:off x="9263490" y="2168524"/>
            <a:ext cx="2734056" cy="4371975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6330706" y="2168524"/>
            <a:ext cx="2734056" cy="4371975"/>
          </a:xfrm>
          <a:blipFill dpi="0" rotWithShape="1">
            <a:blip r:embed="rId5"/>
            <a:srcRect/>
            <a:stretch>
              <a:fillRect/>
            </a:stretch>
          </a:blipFill>
        </p:spPr>
        <p:txBody>
          <a:bodyPr anchor="t">
            <a:noAutofit/>
          </a:bodyPr>
          <a:lstStyle>
            <a:lvl1pPr marL="0" indent="0" algn="ctr">
              <a:buNone/>
              <a:defRPr sz="18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Drag photo here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56530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2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465138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3397922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19" name="Text Placeholder 16"/>
          <p:cNvSpPr>
            <a:spLocks noGrp="1"/>
          </p:cNvSpPr>
          <p:nvPr>
            <p:ph type="body" sz="quarter" idx="16" hasCustomPrompt="1"/>
          </p:nvPr>
        </p:nvSpPr>
        <p:spPr>
          <a:xfrm>
            <a:off x="6330706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  <p:sp>
        <p:nvSpPr>
          <p:cNvPr id="20" name="Text Placeholder 16"/>
          <p:cNvSpPr>
            <a:spLocks noGrp="1"/>
          </p:cNvSpPr>
          <p:nvPr>
            <p:ph type="body" sz="quarter" idx="17" hasCustomPrompt="1"/>
          </p:nvPr>
        </p:nvSpPr>
        <p:spPr>
          <a:xfrm>
            <a:off x="9263490" y="4133939"/>
            <a:ext cx="2734056" cy="441146"/>
          </a:xfrm>
        </p:spPr>
        <p:txBody>
          <a:bodyPr/>
          <a:lstStyle>
            <a:lvl1pPr marL="0" indent="0" algn="ctr">
              <a:lnSpc>
                <a:spcPts val="2000"/>
              </a:lnSpc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4039926196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65138" y="2168525"/>
            <a:ext cx="3690937" cy="2654300"/>
          </a:xfrm>
          <a:blipFill>
            <a:blip r:embed="rId2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89437" y="2168525"/>
            <a:ext cx="3679825" cy="2654300"/>
          </a:xfrm>
          <a:blipFill>
            <a:blip r:embed="rId3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302625" y="2168525"/>
            <a:ext cx="3695700" cy="2654300"/>
          </a:xfrm>
          <a:blipFill>
            <a:blip r:embed="rId4"/>
            <a:stretch>
              <a:fillRect/>
            </a:stretch>
          </a:blipFill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Photo layout 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>
                <a:solidFill>
                  <a:schemeClr val="accent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2753587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1: one column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4853623" cy="615553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pt-BR" dirty="0"/>
              <a:t>Subhead Segoe UI Regular 20/24. Em volor resequaectur.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2761498"/>
            <a:ext cx="4853622" cy="2818376"/>
          </a:xfr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68780090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E33A486-B170-4BCF-947F-5C597E2D7E8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46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2: two columns</a:t>
            </a:r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1996440"/>
            <a:ext cx="1727200" cy="281705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994402774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Device layout 3</a:t>
            </a:r>
          </a:p>
        </p:txBody>
      </p:sp>
    </p:spTree>
    <p:extLst>
      <p:ext uri="{BB962C8B-B14F-4D97-AF65-F5344CB8AC3E}">
        <p14:creationId xmlns:p14="http://schemas.microsoft.com/office/powerpoint/2010/main" val="3589100596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hart Placeholder 6"/>
          <p:cNvSpPr>
            <a:spLocks noGrp="1"/>
          </p:cNvSpPr>
          <p:nvPr>
            <p:ph type="chart" sz="quarter" idx="21"/>
          </p:nvPr>
        </p:nvSpPr>
        <p:spPr>
          <a:xfrm>
            <a:off x="465139" y="2168525"/>
            <a:ext cx="3690933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Chart examples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773736"/>
            <a:ext cx="3690937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5" y="5931090"/>
            <a:ext cx="369093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  <a:defRPr sz="1000" b="0" i="0">
                <a:solidFill>
                  <a:schemeClr val="tx1"/>
                </a:solidFill>
                <a:latin typeface="+mn-lt"/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9442" y="5773736"/>
            <a:ext cx="3679822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89438" y="5931090"/>
            <a:ext cx="3679825" cy="307777"/>
          </a:xfrm>
        </p:spPr>
        <p:txBody>
          <a:bodyPr vert="horz" wrap="square" lIns="0" tIns="0" rIns="0" bIns="0" rtlCol="0">
            <a:spAutoFit/>
          </a:bodyPr>
          <a:lstStyle>
            <a:lvl1pPr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02626" y="5773736"/>
            <a:ext cx="3702056" cy="153888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900"/>
              </a:spcBef>
              <a:buNone/>
              <a:defRPr sz="1000">
                <a:solidFill>
                  <a:schemeClr val="tx1"/>
                </a:solidFill>
              </a:defRPr>
            </a:lvl1pPr>
            <a:lvl2pPr marL="0" marR="0" indent="0" algn="l" defTabSz="932742" rtl="0" eaLnBrk="1" fontAlgn="auto" latinLnBrk="0" hangingPunct="1">
              <a:lnSpc>
                <a:spcPts val="12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lang="en-US" sz="100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Caption title Segoe </a:t>
            </a:r>
            <a:r>
              <a:rPr lang="en-US" dirty="0" err="1"/>
              <a:t>Semibold</a:t>
            </a:r>
            <a:r>
              <a:rPr lang="en-US" dirty="0"/>
              <a:t> 10/12. 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8302625" y="5931090"/>
            <a:ext cx="3702053" cy="307777"/>
          </a:xfrm>
        </p:spPr>
        <p:txBody>
          <a:bodyPr vert="horz" wrap="square" lIns="0" tIns="0" rIns="0" bIns="0" rtlCol="0">
            <a:spAutoFit/>
          </a:bodyPr>
          <a:lstStyle>
            <a:lvl1pPr marL="463550" indent="-463550">
              <a:tabLst/>
              <a:defRPr lang="en-US" sz="1000" b="0" i="0" dirty="0" smtClean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20" name="Chart Placeholder 6"/>
          <p:cNvSpPr>
            <a:spLocks noGrp="1"/>
          </p:cNvSpPr>
          <p:nvPr>
            <p:ph type="chart" sz="quarter" idx="22"/>
          </p:nvPr>
        </p:nvSpPr>
        <p:spPr>
          <a:xfrm>
            <a:off x="4389438" y="2168525"/>
            <a:ext cx="3679825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  <p:sp>
        <p:nvSpPr>
          <p:cNvPr id="21" name="Chart Placeholder 6"/>
          <p:cNvSpPr>
            <a:spLocks noGrp="1"/>
          </p:cNvSpPr>
          <p:nvPr>
            <p:ph type="chart" sz="quarter" idx="23"/>
          </p:nvPr>
        </p:nvSpPr>
        <p:spPr>
          <a:xfrm>
            <a:off x="8302624" y="2168525"/>
            <a:ext cx="3695701" cy="3605213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zh-CN" altLang="en-US"/>
              <a:t>单击图标添加图表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32296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Table styling</a:t>
            </a:r>
          </a:p>
        </p:txBody>
      </p:sp>
      <p:sp>
        <p:nvSpPr>
          <p:cNvPr id="4" name="Table Placeholder 3"/>
          <p:cNvSpPr>
            <a:spLocks noGrp="1"/>
          </p:cNvSpPr>
          <p:nvPr>
            <p:ph type="tbl" sz="quarter" idx="10"/>
          </p:nvPr>
        </p:nvSpPr>
        <p:spPr>
          <a:xfrm>
            <a:off x="465138" y="2168525"/>
            <a:ext cx="11533187" cy="4371975"/>
          </a:xfrm>
        </p:spPr>
        <p:txBody>
          <a:bodyPr/>
          <a:lstStyle/>
          <a:p>
            <a:r>
              <a:rPr lang="zh-CN" altLang="en-US"/>
              <a:t>单击图标添加表格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71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90855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1873885"/>
            <a:ext cx="8229599" cy="1828800"/>
          </a:xfrm>
          <a:noFill/>
        </p:spPr>
        <p:txBody>
          <a:bodyPr lIns="0" tIns="0" rIns="0" bIns="0" anchor="t" anchorCtr="0"/>
          <a:lstStyle>
            <a:lvl1pPr>
              <a:lnSpc>
                <a:spcPts val="3000"/>
              </a:lnSpc>
              <a:defRPr sz="28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F58E470F-6F9A-499F-B886-727CA0741F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8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50691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71BBFBE-F331-48BE-A23A-1B21902BF46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105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691"/>
            <a:ext cx="12436475" cy="699314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65137" y="3036319"/>
            <a:ext cx="8229599" cy="1828800"/>
          </a:xfrm>
          <a:noFill/>
        </p:spPr>
        <p:txBody>
          <a:bodyPr lIns="0" tIns="91440" rIns="146304" bIns="91440" anchor="b" anchorCtr="0"/>
          <a:lstStyle>
            <a:lvl1pPr>
              <a:defRPr sz="5400" spc="-150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Office 365 presentation title or event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72032" y="4830762"/>
            <a:ext cx="8527440" cy="730183"/>
          </a:xfrm>
          <a:noFill/>
        </p:spPr>
        <p:txBody>
          <a:bodyPr lIns="0" tIns="109728" rIns="164592" bIns="109728">
            <a:no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 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3C02A5BE-8205-48D4-AE11-52D0A293535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3800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960438"/>
            <a:ext cx="3690937" cy="917575"/>
          </a:xfrm>
        </p:spPr>
        <p:txBody>
          <a:bodyPr lIns="0" tIns="0" rIns="0" bIns="0"/>
          <a:lstStyle>
            <a:lvl1pPr>
              <a:defRPr sz="1800" spc="-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6354764" y="960438"/>
            <a:ext cx="3914774" cy="3862387"/>
          </a:xfrm>
        </p:spPr>
        <p:txBody>
          <a:bodyPr wrap="square" lIns="0" tIns="0" rIns="0" bIns="0">
            <a:noAutofit/>
          </a:bodyPr>
          <a:lstStyle>
            <a:lvl1pPr marL="0" indent="0" defTabSz="517525">
              <a:buNone/>
              <a:defRPr sz="1800" spc="-50" baseline="0">
                <a:solidFill>
                  <a:schemeClr val="accent1"/>
                </a:solidFill>
              </a:defRPr>
            </a:lvl1pPr>
            <a:lvl2pPr marL="228600" indent="0">
              <a:buNone/>
              <a:defRPr sz="1800"/>
            </a:lvl2pPr>
            <a:lvl3pPr marL="457200" indent="0">
              <a:buNone/>
              <a:defRPr sz="1800"/>
            </a:lvl3pPr>
            <a:lvl4pPr marL="685800" indent="0">
              <a:buNone/>
              <a:defRPr sz="1800"/>
            </a:lvl4pPr>
            <a:lvl5pPr marL="914400" indent="0">
              <a:buNone/>
              <a:defRPr sz="1800"/>
            </a:lvl5pPr>
          </a:lstStyle>
          <a:p>
            <a:pPr lvl="0"/>
            <a:r>
              <a:rPr lang="en-US" dirty="0"/>
              <a:t>##	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D7E81-78FA-4F09-975F-FE79B8241C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33736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11533187" cy="307777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11533187" cy="46166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 b="1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65138" y="4477703"/>
            <a:ext cx="11533187" cy="307777"/>
          </a:xfrm>
        </p:spPr>
        <p:txBody>
          <a:bodyPr lIns="0" tIns="0" rIns="0" bIns="0"/>
          <a:lstStyle>
            <a:lvl1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1pPr>
            <a:lvl2pPr marL="0" indent="0">
              <a:lnSpc>
                <a:spcPts val="1200"/>
              </a:lnSpc>
              <a:spcBef>
                <a:spcPts val="0"/>
              </a:spcBef>
              <a:buNone/>
              <a:defRPr sz="10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A55DE9B9-9777-4EF9-BE48-76425AA469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416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19804"/>
            <a:ext cx="7604125" cy="923330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sz="2000" b="0" i="0">
                <a:solidFill>
                  <a:schemeClr val="tx1"/>
                </a:solidFill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sz="1400" b="1">
                <a:solidFill>
                  <a:schemeClr val="accent1"/>
                </a:solidFill>
                <a:latin typeface="+mn-lt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99597" y="3223704"/>
            <a:ext cx="3669666" cy="2731517"/>
          </a:xfrm>
        </p:spPr>
        <p:txBody>
          <a:bodyPr lIns="0" tIns="0" rIns="0" bIns="0"/>
          <a:lstStyle>
            <a:lvl1pPr marL="0" marR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3577" y="3214124"/>
            <a:ext cx="3694748" cy="2731517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285750" marR="0" indent="-28575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marL="285750" marR="0" lvl="1" indent="-285750" algn="l" defTabSz="932742" rtl="0" eaLnBrk="1" fontAlgn="auto" latinLnBrk="0" hangingPunct="1">
              <a:lnSpc>
                <a:spcPts val="1800"/>
              </a:lnSpc>
              <a:spcBef>
                <a:spcPts val="13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D435803-0E92-47B7-AE6E-4DAD849525B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3891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200545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354763" y="1995296"/>
            <a:ext cx="5653087" cy="3868623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0C20B57-9328-413A-A0F7-C133F5741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7468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65135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7" hasCustomPrompt="1"/>
          </p:nvPr>
        </p:nvSpPr>
        <p:spPr>
          <a:xfrm>
            <a:off x="933450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389438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8307386" y="1631569"/>
            <a:ext cx="3690939" cy="3191256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6263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1209675"/>
          </a:xfr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1" kern="1200" spc="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marR="0" indent="0" algn="l" defTabSz="932742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742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7" name="Content Placeholder 15"/>
          <p:cNvSpPr>
            <a:spLocks noGrp="1"/>
          </p:cNvSpPr>
          <p:nvPr>
            <p:ph sz="quarter" idx="18" hasCustomPrompt="1"/>
          </p:nvPr>
        </p:nvSpPr>
        <p:spPr>
          <a:xfrm>
            <a:off x="4855368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sp>
        <p:nvSpPr>
          <p:cNvPr id="18" name="Content Placeholder 15"/>
          <p:cNvSpPr>
            <a:spLocks noGrp="1"/>
          </p:cNvSpPr>
          <p:nvPr>
            <p:ph sz="quarter" idx="19" hasCustomPrompt="1"/>
          </p:nvPr>
        </p:nvSpPr>
        <p:spPr>
          <a:xfrm>
            <a:off x="8777286" y="1997075"/>
            <a:ext cx="2752725" cy="2459482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en-US" dirty="0"/>
              <a:t>Picture</a:t>
            </a:r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469E84F5-1D51-4F8E-AF13-2A5958B74C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1706385" y="406421"/>
            <a:ext cx="298261" cy="29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9937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639" y="295274"/>
            <a:ext cx="11889564" cy="91757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640" y="1212851"/>
            <a:ext cx="11887198" cy="2308324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8"/>
          <a:stretch>
            <a:fillRect/>
          </a:stretch>
        </p:blipFill>
        <p:spPr>
          <a:xfrm rot="5400000">
            <a:off x="9363858" y="3071982"/>
            <a:ext cx="6995160" cy="84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427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4" r:id="rId1"/>
    <p:sldLayoutId id="2147484525" r:id="rId2"/>
    <p:sldLayoutId id="2147484526" r:id="rId3"/>
    <p:sldLayoutId id="2147484527" r:id="rId4"/>
    <p:sldLayoutId id="2147484240" r:id="rId5"/>
    <p:sldLayoutId id="2147484529" r:id="rId6"/>
    <p:sldLayoutId id="2147484530" r:id="rId7"/>
    <p:sldLayoutId id="2147484531" r:id="rId8"/>
    <p:sldLayoutId id="2147484532" r:id="rId9"/>
    <p:sldLayoutId id="2147484533" r:id="rId10"/>
    <p:sldLayoutId id="2147484535" r:id="rId11"/>
    <p:sldLayoutId id="2147484251" r:id="rId12"/>
    <p:sldLayoutId id="2147484548" r:id="rId13"/>
    <p:sldLayoutId id="2147484536" r:id="rId14"/>
    <p:sldLayoutId id="2147484264" r:id="rId15"/>
    <p:sldLayoutId id="2147484537" r:id="rId16"/>
    <p:sldLayoutId id="2147484538" r:id="rId17"/>
    <p:sldLayoutId id="2147484539" r:id="rId18"/>
    <p:sldLayoutId id="2147484540" r:id="rId19"/>
    <p:sldLayoutId id="2147484541" r:id="rId20"/>
    <p:sldLayoutId id="2147484542" r:id="rId21"/>
    <p:sldLayoutId id="2147484543" r:id="rId22"/>
    <p:sldLayoutId id="2147484544" r:id="rId23"/>
    <p:sldLayoutId id="2147484545" r:id="rId24"/>
    <p:sldLayoutId id="2147484546" r:id="rId25"/>
    <p:sldLayoutId id="2147484299" r:id="rId26"/>
  </p:sldLayoutIdLst>
  <p:transition>
    <p:fade/>
  </p:transition>
  <p:txStyles>
    <p:titleStyle>
      <a:lvl1pPr algn="l" defTabSz="932742" rtl="0" eaLnBrk="1" latinLnBrk="0" hangingPunct="1">
        <a:lnSpc>
          <a:spcPct val="90000"/>
        </a:lnSpc>
        <a:spcBef>
          <a:spcPct val="0"/>
        </a:spcBef>
        <a:buNone/>
        <a:defRPr lang="en-US" sz="4800" b="0" kern="1200" cap="none" spc="-1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4572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858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9144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43000" marR="0" indent="-228600" algn="l" defTabSz="932742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pos="1381" userDrawn="1">
          <p15:clr>
            <a:srgbClr val="C35EA4"/>
          </p15:clr>
        </p15:guide>
        <p15:guide id="4" pos="1528" userDrawn="1">
          <p15:clr>
            <a:srgbClr val="C35EA4"/>
          </p15:clr>
        </p15:guide>
        <p15:guide id="5" pos="2618" userDrawn="1">
          <p15:clr>
            <a:srgbClr val="C35EA4"/>
          </p15:clr>
        </p15:guide>
        <p15:guide id="6" pos="2765" userDrawn="1">
          <p15:clr>
            <a:srgbClr val="C35EA4"/>
          </p15:clr>
        </p15:guide>
        <p15:guide id="7" pos="3854" userDrawn="1">
          <p15:clr>
            <a:srgbClr val="C35EA4"/>
          </p15:clr>
        </p15:guide>
        <p15:guide id="8" pos="4003" userDrawn="1">
          <p15:clr>
            <a:srgbClr val="C35EA4"/>
          </p15:clr>
        </p15:guide>
        <p15:guide id="9" pos="5083" userDrawn="1">
          <p15:clr>
            <a:srgbClr val="C35EA4"/>
          </p15:clr>
        </p15:guide>
        <p15:guide id="10" pos="5230" userDrawn="1">
          <p15:clr>
            <a:srgbClr val="C35EA4"/>
          </p15:clr>
        </p15:guide>
        <p15:guide id="11" pos="6323" userDrawn="1">
          <p15:clr>
            <a:srgbClr val="C35EA4"/>
          </p15:clr>
        </p15:guide>
        <p15:guide id="12" pos="6469" userDrawn="1">
          <p15:clr>
            <a:srgbClr val="C35EA4"/>
          </p15:clr>
        </p15:guide>
        <p15:guide id="16" pos="293" userDrawn="1">
          <p15:clr>
            <a:srgbClr val="F26B43"/>
          </p15:clr>
        </p15:guide>
        <p15:guide id="17" pos="7558" userDrawn="1">
          <p15:clr>
            <a:srgbClr val="F26B43"/>
          </p15:clr>
        </p15:guide>
        <p15:guide id="18" orient="horz" pos="751" userDrawn="1">
          <p15:clr>
            <a:srgbClr val="5ACBF0"/>
          </p15:clr>
        </p15:guide>
        <p15:guide id="19" orient="horz" pos="1366" userDrawn="1">
          <p15:clr>
            <a:srgbClr val="5ACBF0"/>
          </p15:clr>
        </p15:guide>
        <p15:guide id="20" orient="horz" pos="605" userDrawn="1">
          <p15:clr>
            <a:srgbClr val="5ACBF0"/>
          </p15:clr>
        </p15:guide>
        <p15:guide id="21" orient="horz" pos="1514" userDrawn="1">
          <p15:clr>
            <a:srgbClr val="5ACBF0"/>
          </p15:clr>
        </p15:guide>
        <p15:guide id="22" orient="horz" pos="2130" userDrawn="1">
          <p15:clr>
            <a:srgbClr val="5ACBF0"/>
          </p15:clr>
        </p15:guide>
        <p15:guide id="23" orient="horz" pos="2275" userDrawn="1">
          <p15:clr>
            <a:srgbClr val="5ACBF0"/>
          </p15:clr>
        </p15:guide>
        <p15:guide id="25" orient="horz" pos="283" userDrawn="1">
          <p15:clr>
            <a:srgbClr val="F26B43"/>
          </p15:clr>
        </p15:guide>
        <p15:guide id="26" orient="horz" pos="4120" userDrawn="1">
          <p15:clr>
            <a:srgbClr val="F26B43"/>
          </p15:clr>
        </p15:guide>
        <p15:guide id="27" orient="horz" pos="2891" userDrawn="1">
          <p15:clr>
            <a:srgbClr val="5ACBF0"/>
          </p15:clr>
        </p15:guide>
        <p15:guide id="28" orient="horz" pos="3038" userDrawn="1">
          <p15:clr>
            <a:srgbClr val="5ACBF0"/>
          </p15:clr>
        </p15:guide>
        <p15:guide id="29" orient="horz" pos="3654" userDrawn="1">
          <p15:clr>
            <a:srgbClr val="5ACBF0"/>
          </p15:clr>
        </p15:guide>
        <p15:guide id="30" orient="horz" pos="3800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2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/>
            </a:br>
            <a:r>
              <a:rPr lang="zh-CN" altLang="en-US" dirty="0"/>
              <a:t>项目系统设计与数据库设计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这座城市多了十只伤心的鸽</a:t>
            </a:r>
            <a:endParaRPr lang="en-US" altLang="zh-CN" dirty="0"/>
          </a:p>
          <a:p>
            <a:r>
              <a:rPr lang="en-US" dirty="0"/>
              <a:t>2021/4/21</a:t>
            </a:r>
          </a:p>
        </p:txBody>
      </p:sp>
    </p:spTree>
    <p:extLst>
      <p:ext uri="{BB962C8B-B14F-4D97-AF65-F5344CB8AC3E}">
        <p14:creationId xmlns:p14="http://schemas.microsoft.com/office/powerpoint/2010/main" val="62393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团队贡献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 bwMode="auto">
          <a:xfrm>
            <a:off x="5563286" y="2512614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参与数据库设计，编写系统设计说明书 </a:t>
            </a: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6347052" y="3394693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101265" y="2516070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时间计划安排、</a:t>
              </a:r>
              <a:r>
                <a:rPr lang="en-US" altLang="zh-CN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PPT</a:t>
              </a: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制作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512614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编写博客、整理改进内容、制作评审表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solidFill>
                    <a:schemeClr val="bg1">
                      <a:lumMod val="25000"/>
                    </a:schemeClr>
                  </a:solidFill>
                  <a:cs typeface="Segoe UI" pitchFamily="34" charset="0"/>
                </a:rPr>
                <a:t>统筹、编写系统设计说明书、整理之前的问题</a:t>
              </a:r>
              <a:endParaRPr lang="en-US" sz="1400" b="1" dirty="0">
                <a:solidFill>
                  <a:schemeClr val="bg1">
                    <a:lumMod val="25000"/>
                  </a:schemeClr>
                </a:solidFill>
                <a:cs typeface="Segoe UI" pitchFamily="34" charset="0"/>
              </a:endParaRP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730817" y="4030544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参与数据库设计，编写系统设计说明书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9426352" y="4039796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参与编写系统设计说明书，编写博客</a:t>
              </a:r>
              <a:endParaRPr lang="en-US" altLang="zh-CN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9477" y="3832154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陈子傲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095082" y="357047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郭晗宇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680311" y="3825360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方燮楠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0" name="TextBox 38">
            <a:extLst>
              <a:ext uri="{FF2B5EF4-FFF2-40B4-BE49-F238E27FC236}">
                <a16:creationId xmlns:a16="http://schemas.microsoft.com/office/drawing/2014/main" id="{3DB0B379-1B59-4F6A-90AF-0321170CD20F}"/>
              </a:ext>
            </a:extLst>
          </p:cNvPr>
          <p:cNvSpPr txBox="1"/>
          <p:nvPr/>
        </p:nvSpPr>
        <p:spPr>
          <a:xfrm>
            <a:off x="3289525" y="3569571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龚海旭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1" name="TextBox 38">
            <a:extLst>
              <a:ext uri="{FF2B5EF4-FFF2-40B4-BE49-F238E27FC236}">
                <a16:creationId xmlns:a16="http://schemas.microsoft.com/office/drawing/2014/main" id="{C3AE353A-D182-4FBC-84B5-1D4AE3E390A2}"/>
              </a:ext>
            </a:extLst>
          </p:cNvPr>
          <p:cNvSpPr txBox="1"/>
          <p:nvPr/>
        </p:nvSpPr>
        <p:spPr>
          <a:xfrm>
            <a:off x="6195113" y="356489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谢乐如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2" name="TextBox 38">
            <a:extLst>
              <a:ext uri="{FF2B5EF4-FFF2-40B4-BE49-F238E27FC236}">
                <a16:creationId xmlns:a16="http://schemas.microsoft.com/office/drawing/2014/main" id="{B53F59FB-8242-4B93-8CD0-5551CD946456}"/>
              </a:ext>
            </a:extLst>
          </p:cNvPr>
          <p:cNvSpPr txBox="1"/>
          <p:nvPr/>
        </p:nvSpPr>
        <p:spPr>
          <a:xfrm>
            <a:off x="4922882" y="3828973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唐德宇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3" name="TextBox 38">
            <a:extLst>
              <a:ext uri="{FF2B5EF4-FFF2-40B4-BE49-F238E27FC236}">
                <a16:creationId xmlns:a16="http://schemas.microsoft.com/office/drawing/2014/main" id="{BB4DEA3A-5AF8-4944-BFA1-AAC8345FE9EB}"/>
              </a:ext>
            </a:extLst>
          </p:cNvPr>
          <p:cNvSpPr txBox="1"/>
          <p:nvPr/>
        </p:nvSpPr>
        <p:spPr>
          <a:xfrm>
            <a:off x="9172159" y="3569571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周睿思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4" name="TextBox 38">
            <a:extLst>
              <a:ext uri="{FF2B5EF4-FFF2-40B4-BE49-F238E27FC236}">
                <a16:creationId xmlns:a16="http://schemas.microsoft.com/office/drawing/2014/main" id="{9EFCF9EA-857F-49AD-AB35-A11C487F6BDB}"/>
              </a:ext>
            </a:extLst>
          </p:cNvPr>
          <p:cNvSpPr txBox="1"/>
          <p:nvPr/>
        </p:nvSpPr>
        <p:spPr>
          <a:xfrm>
            <a:off x="8621509" y="3832154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许鹏宇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5" name="TextBox 38">
            <a:extLst>
              <a:ext uri="{FF2B5EF4-FFF2-40B4-BE49-F238E27FC236}">
                <a16:creationId xmlns:a16="http://schemas.microsoft.com/office/drawing/2014/main" id="{0D414558-6978-4189-950A-F28176909C8C}"/>
              </a:ext>
            </a:extLst>
          </p:cNvPr>
          <p:cNvSpPr txBox="1"/>
          <p:nvPr/>
        </p:nvSpPr>
        <p:spPr>
          <a:xfrm>
            <a:off x="11408420" y="3570475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程文建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6" name="TextBox 38">
            <a:extLst>
              <a:ext uri="{FF2B5EF4-FFF2-40B4-BE49-F238E27FC236}">
                <a16:creationId xmlns:a16="http://schemas.microsoft.com/office/drawing/2014/main" id="{5EF0A061-B318-4526-9E9E-295FBBBBE6B6}"/>
              </a:ext>
            </a:extLst>
          </p:cNvPr>
          <p:cNvSpPr txBox="1"/>
          <p:nvPr/>
        </p:nvSpPr>
        <p:spPr>
          <a:xfrm>
            <a:off x="10802977" y="3825360"/>
            <a:ext cx="589905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</a:t>
            </a:r>
            <a:r>
              <a:rPr lang="zh-CN" altLang="en-US" sz="1400" b="1" dirty="0">
                <a:solidFill>
                  <a:schemeClr val="accent1"/>
                </a:solidFill>
              </a:rPr>
              <a:t>郭达宇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grpSp>
        <p:nvGrpSpPr>
          <p:cNvPr id="47" name="Group 8">
            <a:extLst>
              <a:ext uri="{FF2B5EF4-FFF2-40B4-BE49-F238E27FC236}">
                <a16:creationId xmlns:a16="http://schemas.microsoft.com/office/drawing/2014/main" id="{69AA6ABA-F305-41F3-9121-D9BC2E1B1492}"/>
              </a:ext>
            </a:extLst>
          </p:cNvPr>
          <p:cNvGrpSpPr/>
          <p:nvPr/>
        </p:nvGrpSpPr>
        <p:grpSpPr>
          <a:xfrm>
            <a:off x="3343989" y="2513250"/>
            <a:ext cx="1923133" cy="1054405"/>
            <a:chOff x="2213064" y="2499296"/>
            <a:chExt cx="1923133" cy="1054405"/>
          </a:xfrm>
        </p:grpSpPr>
        <p:sp>
          <p:nvSpPr>
            <p:cNvPr id="48" name="Rectangle 21">
              <a:extLst>
                <a:ext uri="{FF2B5EF4-FFF2-40B4-BE49-F238E27FC236}">
                  <a16:creationId xmlns:a16="http://schemas.microsoft.com/office/drawing/2014/main" id="{E28C0A90-815D-4AF8-A957-21752E89A9CB}"/>
                </a:ext>
              </a:extLst>
            </p:cNvPr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数据库设计及相关设计图绘制，参与数据库设计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9" name="Isosceles Triangle 22">
              <a:extLst>
                <a:ext uri="{FF2B5EF4-FFF2-40B4-BE49-F238E27FC236}">
                  <a16:creationId xmlns:a16="http://schemas.microsoft.com/office/drawing/2014/main" id="{CA9C1A77-30A8-46AF-8F83-F1099E32C816}"/>
                </a:ext>
              </a:extLst>
            </p:cNvPr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0" name="Group 29">
            <a:extLst>
              <a:ext uri="{FF2B5EF4-FFF2-40B4-BE49-F238E27FC236}">
                <a16:creationId xmlns:a16="http://schemas.microsoft.com/office/drawing/2014/main" id="{E7026B37-C2AA-4AAC-8DCC-DB97A9DAD4C0}"/>
              </a:ext>
            </a:extLst>
          </p:cNvPr>
          <p:cNvGrpSpPr/>
          <p:nvPr/>
        </p:nvGrpSpPr>
        <p:grpSpPr>
          <a:xfrm>
            <a:off x="5002464" y="403979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51" name="Rectangle 30">
              <a:extLst>
                <a:ext uri="{FF2B5EF4-FFF2-40B4-BE49-F238E27FC236}">
                  <a16:creationId xmlns:a16="http://schemas.microsoft.com/office/drawing/2014/main" id="{0B169B6A-9050-4F7C-9AE2-F91C1AF860C9}"/>
                </a:ext>
              </a:extLst>
            </p:cNvPr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数据库设计及相关设计图绘制，参与数据库设计</a:t>
              </a:r>
            </a:p>
          </p:txBody>
        </p:sp>
        <p:sp>
          <p:nvSpPr>
            <p:cNvPr id="52" name="Isosceles Triangle 31">
              <a:extLst>
                <a:ext uri="{FF2B5EF4-FFF2-40B4-BE49-F238E27FC236}">
                  <a16:creationId xmlns:a16="http://schemas.microsoft.com/office/drawing/2014/main" id="{4244D7A3-2DB7-4794-923E-0DF8E5C8C2F7}"/>
                </a:ext>
              </a:extLst>
            </p:cNvPr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3" name="Group 23">
            <a:extLst>
              <a:ext uri="{FF2B5EF4-FFF2-40B4-BE49-F238E27FC236}">
                <a16:creationId xmlns:a16="http://schemas.microsoft.com/office/drawing/2014/main" id="{47F1D79E-82AE-42AE-A3BB-7397BCF91394}"/>
              </a:ext>
            </a:extLst>
          </p:cNvPr>
          <p:cNvGrpSpPr/>
          <p:nvPr/>
        </p:nvGrpSpPr>
        <p:grpSpPr>
          <a:xfrm flipH="1">
            <a:off x="7819239" y="2504094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54" name="Rectangle 24">
              <a:extLst>
                <a:ext uri="{FF2B5EF4-FFF2-40B4-BE49-F238E27FC236}">
                  <a16:creationId xmlns:a16="http://schemas.microsoft.com/office/drawing/2014/main" id="{497857EE-4735-43CC-BF78-5BEACCC3A883}"/>
                </a:ext>
              </a:extLst>
            </p:cNvPr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参与编写系统设计说明书，编写博客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5" name="Isosceles Triangle 25">
              <a:extLst>
                <a:ext uri="{FF2B5EF4-FFF2-40B4-BE49-F238E27FC236}">
                  <a16:creationId xmlns:a16="http://schemas.microsoft.com/office/drawing/2014/main" id="{981BBC17-51F1-41F0-8A53-558E6FE43678}"/>
                </a:ext>
              </a:extLst>
            </p:cNvPr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56" name="Group 32">
            <a:extLst>
              <a:ext uri="{FF2B5EF4-FFF2-40B4-BE49-F238E27FC236}">
                <a16:creationId xmlns:a16="http://schemas.microsoft.com/office/drawing/2014/main" id="{7B50E9F8-8A6A-4E04-99A1-48E98C288982}"/>
              </a:ext>
            </a:extLst>
          </p:cNvPr>
          <p:cNvGrpSpPr/>
          <p:nvPr/>
        </p:nvGrpSpPr>
        <p:grpSpPr>
          <a:xfrm flipH="1">
            <a:off x="7259907" y="4039796"/>
            <a:ext cx="1966530" cy="1054405"/>
            <a:chOff x="2213064" y="2326970"/>
            <a:chExt cx="1966530" cy="1054405"/>
          </a:xfrm>
        </p:grpSpPr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6745BF0C-4468-4086-A538-20A84A826604}"/>
                </a:ext>
              </a:extLst>
            </p:cNvPr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编写博客、整理工作流程与人员安排</a:t>
              </a:r>
              <a:endPara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58" name="Isosceles Triangle 34">
              <a:extLst>
                <a:ext uri="{FF2B5EF4-FFF2-40B4-BE49-F238E27FC236}">
                  <a16:creationId xmlns:a16="http://schemas.microsoft.com/office/drawing/2014/main" id="{26411F77-0B56-440D-B18E-79FCC4D0BD0D}"/>
                </a:ext>
              </a:extLst>
            </p:cNvPr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498734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贡献度</a:t>
            </a:r>
            <a:endParaRPr lang="en-US" dirty="0"/>
          </a:p>
        </p:txBody>
      </p:sp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2049061183"/>
              </p:ext>
            </p:extLst>
          </p:nvPr>
        </p:nvGraphicFramePr>
        <p:xfrm>
          <a:off x="3707606" y="308720"/>
          <a:ext cx="5021262" cy="63770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84669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r>
              <a:rPr lang="en-US" dirty="0"/>
              <a:t>##	</a:t>
            </a:r>
            <a:r>
              <a:rPr lang="en-US" dirty="0">
                <a:solidFill>
                  <a:schemeClr val="tx1"/>
                </a:solidFill>
              </a:rPr>
              <a:t>Section Title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3822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Large: subhead Segoe UI Regular 20/24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Medium: paragraph title Segoe UI bold 14/18</a:t>
            </a:r>
          </a:p>
          <a:p>
            <a:pPr lvl="1"/>
            <a:r>
              <a:rPr lang="en-US" dirty="0"/>
              <a:t>Body copy Segoe UI Regular 14/18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65138" y="4477703"/>
            <a:ext cx="11533187" cy="307777"/>
          </a:xfrm>
        </p:spPr>
        <p:txBody>
          <a:bodyPr/>
          <a:lstStyle/>
          <a:p>
            <a:r>
              <a:rPr lang="en-US" dirty="0"/>
              <a:t>Small: caption title Segoe </a:t>
            </a:r>
            <a:r>
              <a:rPr lang="en-US" dirty="0" err="1"/>
              <a:t>Semibold</a:t>
            </a:r>
            <a:r>
              <a:rPr lang="en-US" dirty="0"/>
              <a:t> 10/12</a:t>
            </a:r>
          </a:p>
          <a:p>
            <a:pPr lvl="1"/>
            <a:r>
              <a:rPr lang="en-US" dirty="0"/>
              <a:t>Caption Segoe Regular 10/12</a:t>
            </a:r>
          </a:p>
        </p:txBody>
      </p:sp>
    </p:spTree>
    <p:extLst>
      <p:ext uri="{BB962C8B-B14F-4D97-AF65-F5344CB8AC3E}">
        <p14:creationId xmlns:p14="http://schemas.microsoft.com/office/powerpoint/2010/main" val="213702160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option 1: three column bulleted list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Subhead Segoe UI Regular 20/24. Dis apid es simusanditis ea ex et illore, nectationet aut dic tem vit velestium reperro rroviduntion conem rehend.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465138" y="3214124"/>
            <a:ext cx="3690937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399597" y="3223704"/>
            <a:ext cx="3669666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303577" y="3214124"/>
            <a:ext cx="3694748" cy="2419509"/>
          </a:xfrm>
        </p:spPr>
        <p:txBody>
          <a:bodyPr/>
          <a:lstStyle/>
          <a:p>
            <a:pPr lvl="0"/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>
              <a:spcBef>
                <a:spcPts val="13"/>
              </a:spcBef>
              <a:defRPr/>
            </a:pPr>
            <a:r>
              <a:rPr lang="en-US" dirty="0"/>
              <a:t>Body copy Segoe Regular 14/18.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r>
              <a:rPr lang="en-US" dirty="0" err="1"/>
              <a:t>Urestempor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velique</a:t>
            </a:r>
            <a:r>
              <a:rPr lang="en-US" dirty="0"/>
              <a:t> </a:t>
            </a:r>
            <a:r>
              <a:rPr lang="en-US" dirty="0" err="1"/>
              <a:t>perum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qui </a:t>
            </a:r>
            <a:r>
              <a:rPr lang="en-US" dirty="0" err="1"/>
              <a:t>omnimus</a:t>
            </a:r>
            <a:r>
              <a:rPr lang="en-US" dirty="0"/>
              <a:t>,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39261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2: two columns copy heavy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65138" y="2005456"/>
            <a:ext cx="5653087" cy="386862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354763" y="1995296"/>
            <a:ext cx="5653087" cy="386862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Pa </a:t>
            </a:r>
            <a:r>
              <a:rPr lang="en-US" dirty="0" err="1"/>
              <a:t>consed</a:t>
            </a:r>
            <a:r>
              <a:rPr lang="en-US" dirty="0"/>
              <a:t> et </a:t>
            </a:r>
            <a:r>
              <a:rPr lang="en-US" dirty="0" err="1"/>
              <a:t>atur</a:t>
            </a:r>
            <a:r>
              <a:rPr lang="en-US" dirty="0"/>
              <a:t>. </a:t>
            </a:r>
            <a:r>
              <a:rPr lang="en-US" dirty="0" err="1"/>
              <a:t>Serion</a:t>
            </a:r>
            <a:r>
              <a:rPr lang="en-US" dirty="0"/>
              <a:t> </a:t>
            </a:r>
            <a:r>
              <a:rPr lang="en-US" dirty="0" err="1"/>
              <a:t>corepudi</a:t>
            </a:r>
            <a:r>
              <a:rPr lang="en-US" dirty="0"/>
              <a:t> dolor </a:t>
            </a:r>
            <a:r>
              <a:rPr lang="en-US" dirty="0" err="1"/>
              <a:t>adionse</a:t>
            </a:r>
            <a:r>
              <a:rPr lang="en-US" dirty="0"/>
              <a:t> </a:t>
            </a:r>
            <a:r>
              <a:rPr lang="en-US" dirty="0" err="1"/>
              <a:t>quibusame</a:t>
            </a:r>
            <a:r>
              <a:rPr lang="en-US" dirty="0"/>
              <a:t> </a:t>
            </a:r>
            <a:r>
              <a:rPr lang="en-US" dirty="0" err="1"/>
              <a:t>nullabora</a:t>
            </a:r>
            <a:r>
              <a:rPr lang="en-US" dirty="0"/>
              <a:t> </a:t>
            </a:r>
            <a:r>
              <a:rPr lang="en-US" dirty="0" err="1"/>
              <a:t>volent</a:t>
            </a:r>
            <a:r>
              <a:rPr lang="en-US" dirty="0"/>
              <a:t> </a:t>
            </a:r>
            <a:r>
              <a:rPr lang="en-US" dirty="0" err="1"/>
              <a:t>lignam</a:t>
            </a:r>
            <a:r>
              <a:rPr lang="en-US" dirty="0"/>
              <a:t> </a:t>
            </a:r>
            <a:r>
              <a:rPr lang="en-US" dirty="0" err="1"/>
              <a:t>entis</a:t>
            </a:r>
            <a:r>
              <a:rPr lang="en-US" dirty="0"/>
              <a:t> ape </a:t>
            </a:r>
            <a:r>
              <a:rPr lang="en-US" dirty="0" err="1"/>
              <a:t>dolores</a:t>
            </a:r>
            <a:r>
              <a:rPr lang="en-US" dirty="0"/>
              <a:t> se </a:t>
            </a:r>
            <a:r>
              <a:rPr lang="en-US" dirty="0" err="1"/>
              <a:t>voluptae</a:t>
            </a:r>
            <a:r>
              <a:rPr lang="en-US" dirty="0"/>
              <a:t> </a:t>
            </a:r>
            <a:r>
              <a:rPr lang="en-US" dirty="0" err="1"/>
              <a:t>nimolupti</a:t>
            </a:r>
            <a:r>
              <a:rPr lang="en-US" dirty="0"/>
              <a:t> </a:t>
            </a:r>
            <a:r>
              <a:rPr lang="en-US" dirty="0" err="1"/>
              <a:t>quam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</a:t>
            </a:r>
            <a:r>
              <a:rPr lang="en-US" dirty="0" err="1"/>
              <a:t>simusa</a:t>
            </a:r>
            <a:r>
              <a:rPr lang="en-US" dirty="0"/>
              <a:t> </a:t>
            </a:r>
            <a:r>
              <a:rPr lang="en-US" dirty="0" err="1"/>
              <a:t>doluptur</a:t>
            </a:r>
            <a:r>
              <a:rPr lang="en-US" dirty="0"/>
              <a:t>, sum hic </a:t>
            </a:r>
            <a:r>
              <a:rPr lang="en-US" dirty="0" err="1"/>
              <a:t>tem</a:t>
            </a:r>
            <a:r>
              <a:rPr lang="en-US" dirty="0"/>
              <a:t> qui cum </a:t>
            </a:r>
            <a:r>
              <a:rPr lang="en-US" dirty="0" err="1"/>
              <a:t>evelest</a:t>
            </a:r>
            <a:r>
              <a:rPr lang="en-US" dirty="0"/>
              <a:t>, </a:t>
            </a:r>
            <a:r>
              <a:rPr lang="en-US" dirty="0" err="1"/>
              <a:t>cusapel</a:t>
            </a:r>
            <a:r>
              <a:rPr lang="en-US" dirty="0"/>
              <a:t> et </a:t>
            </a:r>
            <a:r>
              <a:rPr lang="en-US" dirty="0" err="1"/>
              <a:t>unt</a:t>
            </a:r>
            <a:r>
              <a:rPr lang="en-US" dirty="0"/>
              <a:t> et </a:t>
            </a:r>
            <a:r>
              <a:rPr lang="en-US" dirty="0" err="1"/>
              <a:t>hiciisciume</a:t>
            </a:r>
            <a:r>
              <a:rPr lang="en-US" dirty="0"/>
              <a:t> </a:t>
            </a:r>
            <a:r>
              <a:rPr lang="en-US" dirty="0" err="1"/>
              <a:t>vernatiore</a:t>
            </a:r>
            <a:r>
              <a:rPr lang="en-US" dirty="0"/>
              <a:t> </a:t>
            </a:r>
            <a:r>
              <a:rPr lang="en-US" dirty="0" err="1"/>
              <a:t>volenecabor</a:t>
            </a:r>
            <a:r>
              <a:rPr lang="en-US" dirty="0"/>
              <a:t> </a:t>
            </a:r>
            <a:r>
              <a:rPr lang="en-US" dirty="0" err="1"/>
              <a:t>seque</a:t>
            </a:r>
            <a:r>
              <a:rPr lang="en-US" dirty="0"/>
              <a:t> </a:t>
            </a:r>
            <a:r>
              <a:rPr lang="en-US" dirty="0" err="1"/>
              <a:t>officient</a:t>
            </a:r>
            <a:r>
              <a:rPr lang="en-US" dirty="0"/>
              <a:t>, </a:t>
            </a:r>
            <a:r>
              <a:rPr lang="en-US" dirty="0" err="1"/>
              <a:t>quamus</a:t>
            </a:r>
            <a:r>
              <a:rPr lang="en-US" dirty="0"/>
              <a:t> </a:t>
            </a:r>
            <a:r>
              <a:rPr lang="en-US" dirty="0" err="1"/>
              <a:t>voluptium</a:t>
            </a:r>
            <a:r>
              <a:rPr lang="en-US" dirty="0"/>
              <a:t> </a:t>
            </a:r>
            <a:r>
              <a:rPr lang="en-US" dirty="0" err="1"/>
              <a:t>natur</a:t>
            </a:r>
            <a:r>
              <a:rPr lang="en-US" dirty="0"/>
              <a:t> </a:t>
            </a:r>
            <a:r>
              <a:rPr lang="en-US" dirty="0" err="1"/>
              <a:t>maio</a:t>
            </a:r>
            <a:r>
              <a:rPr lang="en-US" dirty="0"/>
              <a:t> </a:t>
            </a:r>
            <a:r>
              <a:rPr lang="en-US" dirty="0" err="1"/>
              <a:t>volupta</a:t>
            </a:r>
            <a:r>
              <a:rPr lang="en-US" dirty="0"/>
              <a:t> </a:t>
            </a:r>
            <a:r>
              <a:rPr lang="en-US" dirty="0" err="1"/>
              <a:t>tioria</a:t>
            </a:r>
            <a:r>
              <a:rPr lang="en-US" dirty="0"/>
              <a:t> </a:t>
            </a:r>
            <a:r>
              <a:rPr lang="en-US" dirty="0" err="1"/>
              <a:t>venimetur</a:t>
            </a:r>
            <a:r>
              <a:rPr lang="en-US" dirty="0"/>
              <a:t> re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ent</a:t>
            </a:r>
            <a:r>
              <a:rPr lang="en-US" dirty="0"/>
              <a:t>,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liqui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sin con re </a:t>
            </a:r>
            <a:r>
              <a:rPr lang="en-US" dirty="0" err="1"/>
              <a:t>laut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volupietur</a:t>
            </a:r>
            <a:r>
              <a:rPr lang="en-US" dirty="0"/>
              <a:t>.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Henestios</a:t>
            </a:r>
            <a:r>
              <a:rPr lang="en-US" dirty="0"/>
              <a:t> </a:t>
            </a:r>
            <a:r>
              <a:rPr lang="en-US" dirty="0" err="1"/>
              <a:t>vellantium</a:t>
            </a:r>
            <a:r>
              <a:rPr lang="en-US" dirty="0"/>
              <a:t> </a:t>
            </a:r>
            <a:r>
              <a:rPr lang="en-US" dirty="0" err="1"/>
              <a:t>simi</a:t>
            </a:r>
            <a:r>
              <a:rPr lang="en-US" dirty="0"/>
              <a:t>, </a:t>
            </a:r>
            <a:r>
              <a:rPr lang="en-US" dirty="0" err="1"/>
              <a:t>quassenime</a:t>
            </a:r>
            <a:r>
              <a:rPr lang="en-US" dirty="0"/>
              <a:t> consent </a:t>
            </a:r>
            <a:r>
              <a:rPr lang="en-US" dirty="0" err="1"/>
              <a:t>emquatincti</a:t>
            </a:r>
            <a:r>
              <a:rPr lang="en-US" dirty="0"/>
              <a:t> to doles </a:t>
            </a:r>
            <a:r>
              <a:rPr lang="en-US" dirty="0" err="1"/>
              <a:t>cium</a:t>
            </a:r>
            <a:r>
              <a:rPr lang="en-US" dirty="0"/>
              <a:t> </a:t>
            </a:r>
            <a:r>
              <a:rPr lang="en-US" dirty="0" err="1"/>
              <a:t>nectur</a:t>
            </a:r>
            <a:r>
              <a:rPr lang="en-US" dirty="0"/>
              <a:t>. </a:t>
            </a:r>
            <a:r>
              <a:rPr lang="en-US" dirty="0" err="1"/>
              <a:t>Experit</a:t>
            </a:r>
            <a:r>
              <a:rPr lang="en-US" dirty="0"/>
              <a:t> </a:t>
            </a:r>
            <a:r>
              <a:rPr lang="en-US" dirty="0" err="1"/>
              <a:t>occus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</a:t>
            </a:r>
            <a:r>
              <a:rPr lang="en-US" dirty="0" err="1"/>
              <a:t>ipsuntius</a:t>
            </a:r>
            <a:r>
              <a:rPr lang="en-US" dirty="0"/>
              <a:t> </a:t>
            </a:r>
            <a:r>
              <a:rPr lang="en-US" dirty="0" err="1"/>
              <a:t>quideli</a:t>
            </a:r>
            <a:r>
              <a:rPr lang="en-US" dirty="0"/>
              <a:t> </a:t>
            </a:r>
            <a:r>
              <a:rPr lang="en-US" dirty="0" err="1"/>
              <a:t>tatiis</a:t>
            </a:r>
            <a:r>
              <a:rPr lang="en-US" dirty="0"/>
              <a:t> rem </a:t>
            </a:r>
            <a:r>
              <a:rPr lang="en-US" dirty="0" err="1"/>
              <a:t>restis</a:t>
            </a:r>
            <a:r>
              <a:rPr lang="en-US" dirty="0"/>
              <a:t> pro </a:t>
            </a:r>
            <a:r>
              <a:rPr lang="en-US" dirty="0" err="1"/>
              <a:t>ium</a:t>
            </a:r>
            <a:r>
              <a:rPr lang="en-US" dirty="0"/>
              <a:t> qui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debist</a:t>
            </a:r>
            <a:r>
              <a:rPr lang="en-US" dirty="0"/>
              <a:t> at </a:t>
            </a:r>
            <a:r>
              <a:rPr lang="en-US" dirty="0" err="1"/>
              <a:t>ilit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, </a:t>
            </a:r>
            <a:r>
              <a:rPr lang="en-US" dirty="0" err="1"/>
              <a:t>cus</a:t>
            </a:r>
            <a:r>
              <a:rPr lang="en-US" dirty="0"/>
              <a:t> </a:t>
            </a:r>
            <a:r>
              <a:rPr lang="en-US" dirty="0" err="1"/>
              <a:t>invenim</a:t>
            </a:r>
            <a:r>
              <a:rPr lang="en-US" dirty="0"/>
              <a:t> </a:t>
            </a:r>
            <a:r>
              <a:rPr lang="en-US" dirty="0" err="1"/>
              <a:t>laborro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rectiissunt</a:t>
            </a:r>
            <a:r>
              <a:rPr lang="en-US" dirty="0"/>
              <a:t> et,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doloratia</a:t>
            </a:r>
            <a:r>
              <a:rPr lang="en-US" dirty="0"/>
              <a:t> et </a:t>
            </a:r>
            <a:r>
              <a:rPr lang="en-US" dirty="0" err="1"/>
              <a:t>opta</a:t>
            </a:r>
            <a:r>
              <a:rPr lang="en-US" dirty="0"/>
              <a:t> dis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modis</a:t>
            </a:r>
            <a:r>
              <a:rPr lang="en-US" dirty="0"/>
              <a:t> </a:t>
            </a:r>
            <a:r>
              <a:rPr lang="en-US" dirty="0" err="1"/>
              <a:t>rerat</a:t>
            </a:r>
            <a:r>
              <a:rPr lang="en-US" dirty="0"/>
              <a:t> </a:t>
            </a:r>
            <a:r>
              <a:rPr lang="en-US" dirty="0" err="1"/>
              <a:t>oditatu</a:t>
            </a:r>
            <a:r>
              <a:rPr lang="en-US" dirty="0"/>
              <a:t> </a:t>
            </a:r>
            <a:r>
              <a:rPr lang="en-US" dirty="0" err="1"/>
              <a:t>reseque</a:t>
            </a:r>
            <a:r>
              <a:rPr lang="en-US" dirty="0"/>
              <a:t> </a:t>
            </a:r>
            <a:r>
              <a:rPr lang="en-US" dirty="0" err="1"/>
              <a:t>nisque</a:t>
            </a:r>
            <a:r>
              <a:rPr lang="en-US" dirty="0"/>
              <a:t> rem </a:t>
            </a:r>
            <a:r>
              <a:rPr lang="en-US" dirty="0" err="1"/>
              <a:t>rempores</a:t>
            </a:r>
            <a:r>
              <a:rPr lang="en-US" dirty="0"/>
              <a:t>. </a:t>
            </a:r>
            <a:r>
              <a:rPr lang="en-US" dirty="0" err="1"/>
              <a:t>Anduntus</a:t>
            </a:r>
            <a:r>
              <a:rPr lang="en-US" dirty="0"/>
              <a:t> </a:t>
            </a:r>
            <a:r>
              <a:rPr lang="en-US" dirty="0" err="1"/>
              <a:t>dolecta</a:t>
            </a:r>
            <a:r>
              <a:rPr lang="en-US" dirty="0"/>
              <a:t> </a:t>
            </a:r>
            <a:r>
              <a:rPr lang="en-US" dirty="0" err="1"/>
              <a:t>tiusam</a:t>
            </a:r>
            <a:r>
              <a:rPr lang="en-US" dirty="0"/>
              <a:t> </a:t>
            </a:r>
            <a:r>
              <a:rPr lang="en-US" dirty="0" err="1"/>
              <a:t>esto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</a:t>
            </a:r>
            <a:r>
              <a:rPr lang="en-US" dirty="0" err="1"/>
              <a:t>delit</a:t>
            </a:r>
            <a:r>
              <a:rPr lang="en-US" dirty="0"/>
              <a:t>, at. </a:t>
            </a:r>
            <a:r>
              <a:rPr lang="en-US" dirty="0" err="1"/>
              <a:t>Haria</a:t>
            </a:r>
            <a:r>
              <a:rPr lang="en-US" dirty="0"/>
              <a:t> dis </a:t>
            </a:r>
            <a:r>
              <a:rPr lang="en-US" dirty="0" err="1"/>
              <a:t>eum</a:t>
            </a:r>
            <a:r>
              <a:rPr lang="en-US" dirty="0"/>
              <a:t> a </a:t>
            </a:r>
            <a:r>
              <a:rPr lang="en-US" dirty="0" err="1"/>
              <a:t>sitibus</a:t>
            </a:r>
            <a:r>
              <a:rPr lang="en-US" dirty="0"/>
              <a:t> </a:t>
            </a:r>
            <a:r>
              <a:rPr lang="en-US" dirty="0" err="1"/>
              <a:t>volorib</a:t>
            </a:r>
            <a:r>
              <a:rPr lang="en-US" dirty="0"/>
              <a:t> </a:t>
            </a:r>
            <a:r>
              <a:rPr lang="en-US" dirty="0" err="1"/>
              <a:t>usapere</a:t>
            </a:r>
            <a:r>
              <a:rPr lang="en-US" dirty="0"/>
              <a:t> </a:t>
            </a:r>
            <a:r>
              <a:rPr lang="en-US" dirty="0" err="1"/>
              <a:t>nonse</a:t>
            </a:r>
            <a:r>
              <a:rPr lang="en-US" dirty="0"/>
              <a:t> </a:t>
            </a:r>
            <a:r>
              <a:rPr lang="en-US" dirty="0" err="1"/>
              <a:t>cullit</a:t>
            </a:r>
            <a:r>
              <a:rPr lang="en-US" dirty="0"/>
              <a:t> </a:t>
            </a:r>
            <a:r>
              <a:rPr lang="en-US" dirty="0" err="1"/>
              <a:t>iditatquam</a:t>
            </a:r>
            <a:r>
              <a:rPr lang="en-US" dirty="0"/>
              <a:t> </a:t>
            </a:r>
            <a:r>
              <a:rPr lang="en-US" dirty="0" err="1"/>
              <a:t>hil</a:t>
            </a:r>
            <a:r>
              <a:rPr lang="en-US" dirty="0"/>
              <a:t> </a:t>
            </a:r>
            <a:r>
              <a:rPr lang="en-US" dirty="0" err="1"/>
              <a:t>mincius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debit </a:t>
            </a:r>
            <a:r>
              <a:rPr lang="en-US" dirty="0" err="1"/>
              <a:t>quae</a:t>
            </a:r>
            <a:r>
              <a:rPr lang="en-US" dirty="0"/>
              <a:t> sit.</a:t>
            </a:r>
          </a:p>
        </p:txBody>
      </p:sp>
    </p:spTree>
    <p:extLst>
      <p:ext uri="{BB962C8B-B14F-4D97-AF65-F5344CB8AC3E}">
        <p14:creationId xmlns:p14="http://schemas.microsoft.com/office/powerpoint/2010/main" val="30278329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option 3: three columns images and text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pic>
        <p:nvPicPr>
          <p:cNvPr id="117" name="Content Placeholder 116"/>
          <p:cNvPicPr>
            <a:picLocks noGrp="1" noChangeAspect="1"/>
          </p:cNvPicPr>
          <p:nvPr>
            <p:ph sz="quarter" idx="17"/>
          </p:nvPr>
        </p:nvPicPr>
        <p:blipFill rotWithShape="1">
          <a:blip r:embed="rId2"/>
          <a:srcRect l="8967" t="13250" r="9850" b="8155"/>
          <a:stretch/>
        </p:blipFill>
        <p:spPr>
          <a:xfrm>
            <a:off x="889578" y="1839606"/>
            <a:ext cx="2844007" cy="2753338"/>
          </a:xfrm>
          <a:prstGeom prst="rect">
            <a:avLst/>
          </a:prstGeom>
        </p:spPr>
      </p:pic>
      <p:sp>
        <p:nvSpPr>
          <p:cNvPr id="36" name="Freeform 5"/>
          <p:cNvSpPr>
            <a:spLocks/>
          </p:cNvSpPr>
          <p:nvPr/>
        </p:nvSpPr>
        <p:spPr bwMode="auto">
          <a:xfrm>
            <a:off x="4976813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>
            <a:off x="5656263" y="1997075"/>
            <a:ext cx="471488" cy="561975"/>
          </a:xfrm>
          <a:custGeom>
            <a:avLst/>
            <a:gdLst>
              <a:gd name="T0" fmla="*/ 148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7 w 297"/>
              <a:gd name="T7" fmla="*/ 131 h 354"/>
              <a:gd name="T8" fmla="*/ 117 w 297"/>
              <a:gd name="T9" fmla="*/ 354 h 354"/>
              <a:gd name="T10" fmla="*/ 148 w 297"/>
              <a:gd name="T11" fmla="*/ 354 h 354"/>
              <a:gd name="T12" fmla="*/ 178 w 297"/>
              <a:gd name="T13" fmla="*/ 354 h 354"/>
              <a:gd name="T14" fmla="*/ 178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8 w 297"/>
              <a:gd name="T21" fmla="*/ 0 h 354"/>
              <a:gd name="T22" fmla="*/ 148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8" y="0"/>
                </a:moveTo>
                <a:lnTo>
                  <a:pt x="0" y="174"/>
                </a:lnTo>
                <a:lnTo>
                  <a:pt x="46" y="212"/>
                </a:lnTo>
                <a:lnTo>
                  <a:pt x="117" y="131"/>
                </a:lnTo>
                <a:lnTo>
                  <a:pt x="117" y="354"/>
                </a:lnTo>
                <a:lnTo>
                  <a:pt x="148" y="354"/>
                </a:lnTo>
                <a:lnTo>
                  <a:pt x="178" y="354"/>
                </a:lnTo>
                <a:lnTo>
                  <a:pt x="178" y="131"/>
                </a:lnTo>
                <a:lnTo>
                  <a:pt x="251" y="212"/>
                </a:lnTo>
                <a:lnTo>
                  <a:pt x="297" y="174"/>
                </a:lnTo>
                <a:lnTo>
                  <a:pt x="148" y="0"/>
                </a:lnTo>
                <a:lnTo>
                  <a:pt x="148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7"/>
          <p:cNvSpPr>
            <a:spLocks/>
          </p:cNvSpPr>
          <p:nvPr/>
        </p:nvSpPr>
        <p:spPr bwMode="auto">
          <a:xfrm>
            <a:off x="633412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80 w 297"/>
              <a:gd name="T13" fmla="*/ 354 h 354"/>
              <a:gd name="T14" fmla="*/ 180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80" y="354"/>
                </a:lnTo>
                <a:lnTo>
                  <a:pt x="180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8"/>
          <p:cNvSpPr>
            <a:spLocks/>
          </p:cNvSpPr>
          <p:nvPr/>
        </p:nvSpPr>
        <p:spPr bwMode="auto">
          <a:xfrm>
            <a:off x="7013575" y="1997075"/>
            <a:ext cx="471488" cy="561975"/>
          </a:xfrm>
          <a:custGeom>
            <a:avLst/>
            <a:gdLst>
              <a:gd name="T0" fmla="*/ 149 w 297"/>
              <a:gd name="T1" fmla="*/ 0 h 354"/>
              <a:gd name="T2" fmla="*/ 0 w 297"/>
              <a:gd name="T3" fmla="*/ 174 h 354"/>
              <a:gd name="T4" fmla="*/ 46 w 297"/>
              <a:gd name="T5" fmla="*/ 212 h 354"/>
              <a:gd name="T6" fmla="*/ 118 w 297"/>
              <a:gd name="T7" fmla="*/ 131 h 354"/>
              <a:gd name="T8" fmla="*/ 118 w 297"/>
              <a:gd name="T9" fmla="*/ 354 h 354"/>
              <a:gd name="T10" fmla="*/ 149 w 297"/>
              <a:gd name="T11" fmla="*/ 354 h 354"/>
              <a:gd name="T12" fmla="*/ 179 w 297"/>
              <a:gd name="T13" fmla="*/ 354 h 354"/>
              <a:gd name="T14" fmla="*/ 179 w 297"/>
              <a:gd name="T15" fmla="*/ 131 h 354"/>
              <a:gd name="T16" fmla="*/ 251 w 297"/>
              <a:gd name="T17" fmla="*/ 212 h 354"/>
              <a:gd name="T18" fmla="*/ 297 w 297"/>
              <a:gd name="T19" fmla="*/ 174 h 354"/>
              <a:gd name="T20" fmla="*/ 149 w 297"/>
              <a:gd name="T21" fmla="*/ 0 h 354"/>
              <a:gd name="T22" fmla="*/ 149 w 297"/>
              <a:gd name="T23" fmla="*/ 0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7" h="354">
                <a:moveTo>
                  <a:pt x="149" y="0"/>
                </a:moveTo>
                <a:lnTo>
                  <a:pt x="0" y="174"/>
                </a:lnTo>
                <a:lnTo>
                  <a:pt x="46" y="212"/>
                </a:lnTo>
                <a:lnTo>
                  <a:pt x="118" y="131"/>
                </a:lnTo>
                <a:lnTo>
                  <a:pt x="118" y="354"/>
                </a:lnTo>
                <a:lnTo>
                  <a:pt x="149" y="354"/>
                </a:lnTo>
                <a:lnTo>
                  <a:pt x="179" y="354"/>
                </a:lnTo>
                <a:lnTo>
                  <a:pt x="179" y="131"/>
                </a:lnTo>
                <a:lnTo>
                  <a:pt x="251" y="212"/>
                </a:lnTo>
                <a:lnTo>
                  <a:pt x="297" y="174"/>
                </a:lnTo>
                <a:lnTo>
                  <a:pt x="149" y="0"/>
                </a:lnTo>
                <a:lnTo>
                  <a:pt x="14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9"/>
          <p:cNvSpPr>
            <a:spLocks/>
          </p:cNvSpPr>
          <p:nvPr/>
        </p:nvSpPr>
        <p:spPr bwMode="auto">
          <a:xfrm>
            <a:off x="701357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10"/>
          <p:cNvSpPr>
            <a:spLocks/>
          </p:cNvSpPr>
          <p:nvPr/>
        </p:nvSpPr>
        <p:spPr bwMode="auto">
          <a:xfrm>
            <a:off x="6334125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80 w 297"/>
              <a:gd name="T9" fmla="*/ 222 h 353"/>
              <a:gd name="T10" fmla="*/ 180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80" y="222"/>
                </a:lnTo>
                <a:lnTo>
                  <a:pt x="180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1"/>
          <p:cNvSpPr>
            <a:spLocks/>
          </p:cNvSpPr>
          <p:nvPr/>
        </p:nvSpPr>
        <p:spPr bwMode="auto">
          <a:xfrm>
            <a:off x="565626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8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8 w 297"/>
              <a:gd name="T9" fmla="*/ 222 h 353"/>
              <a:gd name="T10" fmla="*/ 178 w 297"/>
              <a:gd name="T11" fmla="*/ 0 h 353"/>
              <a:gd name="T12" fmla="*/ 148 w 297"/>
              <a:gd name="T13" fmla="*/ 0 h 353"/>
              <a:gd name="T14" fmla="*/ 117 w 297"/>
              <a:gd name="T15" fmla="*/ 0 h 353"/>
              <a:gd name="T16" fmla="*/ 117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8" y="353"/>
                </a:lnTo>
                <a:lnTo>
                  <a:pt x="297" y="179"/>
                </a:lnTo>
                <a:lnTo>
                  <a:pt x="251" y="141"/>
                </a:lnTo>
                <a:lnTo>
                  <a:pt x="178" y="222"/>
                </a:lnTo>
                <a:lnTo>
                  <a:pt x="178" y="0"/>
                </a:lnTo>
                <a:lnTo>
                  <a:pt x="148" y="0"/>
                </a:lnTo>
                <a:lnTo>
                  <a:pt x="117" y="0"/>
                </a:lnTo>
                <a:lnTo>
                  <a:pt x="117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12"/>
          <p:cNvSpPr>
            <a:spLocks/>
          </p:cNvSpPr>
          <p:nvPr/>
        </p:nvSpPr>
        <p:spPr bwMode="auto">
          <a:xfrm>
            <a:off x="4976813" y="3292475"/>
            <a:ext cx="471488" cy="560388"/>
          </a:xfrm>
          <a:custGeom>
            <a:avLst/>
            <a:gdLst>
              <a:gd name="T0" fmla="*/ 0 w 297"/>
              <a:gd name="T1" fmla="*/ 179 h 353"/>
              <a:gd name="T2" fmla="*/ 149 w 297"/>
              <a:gd name="T3" fmla="*/ 353 h 353"/>
              <a:gd name="T4" fmla="*/ 297 w 297"/>
              <a:gd name="T5" fmla="*/ 179 h 353"/>
              <a:gd name="T6" fmla="*/ 251 w 297"/>
              <a:gd name="T7" fmla="*/ 141 h 353"/>
              <a:gd name="T8" fmla="*/ 179 w 297"/>
              <a:gd name="T9" fmla="*/ 222 h 353"/>
              <a:gd name="T10" fmla="*/ 179 w 297"/>
              <a:gd name="T11" fmla="*/ 0 h 353"/>
              <a:gd name="T12" fmla="*/ 149 w 297"/>
              <a:gd name="T13" fmla="*/ 0 h 353"/>
              <a:gd name="T14" fmla="*/ 118 w 297"/>
              <a:gd name="T15" fmla="*/ 0 h 353"/>
              <a:gd name="T16" fmla="*/ 118 w 297"/>
              <a:gd name="T17" fmla="*/ 222 h 353"/>
              <a:gd name="T18" fmla="*/ 46 w 297"/>
              <a:gd name="T19" fmla="*/ 141 h 353"/>
              <a:gd name="T20" fmla="*/ 0 w 297"/>
              <a:gd name="T21" fmla="*/ 179 h 3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7" h="353">
                <a:moveTo>
                  <a:pt x="0" y="179"/>
                </a:moveTo>
                <a:lnTo>
                  <a:pt x="149" y="353"/>
                </a:lnTo>
                <a:lnTo>
                  <a:pt x="297" y="179"/>
                </a:lnTo>
                <a:lnTo>
                  <a:pt x="251" y="141"/>
                </a:lnTo>
                <a:lnTo>
                  <a:pt x="179" y="222"/>
                </a:lnTo>
                <a:lnTo>
                  <a:pt x="179" y="0"/>
                </a:lnTo>
                <a:lnTo>
                  <a:pt x="149" y="0"/>
                </a:lnTo>
                <a:lnTo>
                  <a:pt x="118" y="0"/>
                </a:lnTo>
                <a:lnTo>
                  <a:pt x="118" y="222"/>
                </a:lnTo>
                <a:lnTo>
                  <a:pt x="46" y="141"/>
                </a:lnTo>
                <a:lnTo>
                  <a:pt x="0" y="17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13"/>
          <p:cNvSpPr>
            <a:spLocks/>
          </p:cNvSpPr>
          <p:nvPr/>
        </p:nvSpPr>
        <p:spPr bwMode="auto">
          <a:xfrm>
            <a:off x="4930775" y="2689225"/>
            <a:ext cx="563563" cy="471488"/>
          </a:xfrm>
          <a:custGeom>
            <a:avLst/>
            <a:gdLst>
              <a:gd name="T0" fmla="*/ 141 w 355"/>
              <a:gd name="T1" fmla="*/ 46 h 297"/>
              <a:gd name="T2" fmla="*/ 224 w 355"/>
              <a:gd name="T3" fmla="*/ 119 h 297"/>
              <a:gd name="T4" fmla="*/ 0 w 355"/>
              <a:gd name="T5" fmla="*/ 119 h 297"/>
              <a:gd name="T6" fmla="*/ 0 w 355"/>
              <a:gd name="T7" fmla="*/ 149 h 297"/>
              <a:gd name="T8" fmla="*/ 0 w 355"/>
              <a:gd name="T9" fmla="*/ 180 h 297"/>
              <a:gd name="T10" fmla="*/ 224 w 355"/>
              <a:gd name="T11" fmla="*/ 180 h 297"/>
              <a:gd name="T12" fmla="*/ 141 w 355"/>
              <a:gd name="T13" fmla="*/ 251 h 297"/>
              <a:gd name="T14" fmla="*/ 180 w 355"/>
              <a:gd name="T15" fmla="*/ 297 h 297"/>
              <a:gd name="T16" fmla="*/ 355 w 355"/>
              <a:gd name="T17" fmla="*/ 149 h 297"/>
              <a:gd name="T18" fmla="*/ 180 w 355"/>
              <a:gd name="T19" fmla="*/ 0 h 297"/>
              <a:gd name="T20" fmla="*/ 141 w 355"/>
              <a:gd name="T21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5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5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14"/>
          <p:cNvSpPr>
            <a:spLocks/>
          </p:cNvSpPr>
          <p:nvPr/>
        </p:nvSpPr>
        <p:spPr bwMode="auto">
          <a:xfrm>
            <a:off x="561022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3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3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3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3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15"/>
          <p:cNvSpPr>
            <a:spLocks/>
          </p:cNvSpPr>
          <p:nvPr/>
        </p:nvSpPr>
        <p:spPr bwMode="auto">
          <a:xfrm>
            <a:off x="6289675" y="2689225"/>
            <a:ext cx="561975" cy="471488"/>
          </a:xfrm>
          <a:custGeom>
            <a:avLst/>
            <a:gdLst>
              <a:gd name="T0" fmla="*/ 180 w 354"/>
              <a:gd name="T1" fmla="*/ 297 h 297"/>
              <a:gd name="T2" fmla="*/ 354 w 354"/>
              <a:gd name="T3" fmla="*/ 149 h 297"/>
              <a:gd name="T4" fmla="*/ 180 w 354"/>
              <a:gd name="T5" fmla="*/ 0 h 297"/>
              <a:gd name="T6" fmla="*/ 141 w 354"/>
              <a:gd name="T7" fmla="*/ 46 h 297"/>
              <a:gd name="T8" fmla="*/ 222 w 354"/>
              <a:gd name="T9" fmla="*/ 119 h 297"/>
              <a:gd name="T10" fmla="*/ 0 w 354"/>
              <a:gd name="T11" fmla="*/ 119 h 297"/>
              <a:gd name="T12" fmla="*/ 0 w 354"/>
              <a:gd name="T13" fmla="*/ 149 h 297"/>
              <a:gd name="T14" fmla="*/ 0 w 354"/>
              <a:gd name="T15" fmla="*/ 180 h 297"/>
              <a:gd name="T16" fmla="*/ 222 w 354"/>
              <a:gd name="T17" fmla="*/ 180 h 297"/>
              <a:gd name="T18" fmla="*/ 141 w 354"/>
              <a:gd name="T19" fmla="*/ 251 h 297"/>
              <a:gd name="T20" fmla="*/ 180 w 354"/>
              <a:gd name="T21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180" y="297"/>
                </a:move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lnTo>
                  <a:pt x="222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2" y="180"/>
                </a:lnTo>
                <a:lnTo>
                  <a:pt x="141" y="251"/>
                </a:lnTo>
                <a:lnTo>
                  <a:pt x="180" y="297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16"/>
          <p:cNvSpPr>
            <a:spLocks/>
          </p:cNvSpPr>
          <p:nvPr/>
        </p:nvSpPr>
        <p:spPr bwMode="auto">
          <a:xfrm>
            <a:off x="6967538" y="2689225"/>
            <a:ext cx="561975" cy="471488"/>
          </a:xfrm>
          <a:custGeom>
            <a:avLst/>
            <a:gdLst>
              <a:gd name="T0" fmla="*/ 141 w 354"/>
              <a:gd name="T1" fmla="*/ 46 h 297"/>
              <a:gd name="T2" fmla="*/ 224 w 354"/>
              <a:gd name="T3" fmla="*/ 119 h 297"/>
              <a:gd name="T4" fmla="*/ 0 w 354"/>
              <a:gd name="T5" fmla="*/ 119 h 297"/>
              <a:gd name="T6" fmla="*/ 0 w 354"/>
              <a:gd name="T7" fmla="*/ 149 h 297"/>
              <a:gd name="T8" fmla="*/ 0 w 354"/>
              <a:gd name="T9" fmla="*/ 180 h 297"/>
              <a:gd name="T10" fmla="*/ 224 w 354"/>
              <a:gd name="T11" fmla="*/ 180 h 297"/>
              <a:gd name="T12" fmla="*/ 141 w 354"/>
              <a:gd name="T13" fmla="*/ 251 h 297"/>
              <a:gd name="T14" fmla="*/ 180 w 354"/>
              <a:gd name="T15" fmla="*/ 297 h 297"/>
              <a:gd name="T16" fmla="*/ 354 w 354"/>
              <a:gd name="T17" fmla="*/ 149 h 297"/>
              <a:gd name="T18" fmla="*/ 354 w 354"/>
              <a:gd name="T19" fmla="*/ 149 h 297"/>
              <a:gd name="T20" fmla="*/ 180 w 354"/>
              <a:gd name="T21" fmla="*/ 0 h 297"/>
              <a:gd name="T22" fmla="*/ 141 w 354"/>
              <a:gd name="T23" fmla="*/ 46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141" y="46"/>
                </a:moveTo>
                <a:lnTo>
                  <a:pt x="224" y="119"/>
                </a:lnTo>
                <a:lnTo>
                  <a:pt x="0" y="119"/>
                </a:lnTo>
                <a:lnTo>
                  <a:pt x="0" y="149"/>
                </a:lnTo>
                <a:lnTo>
                  <a:pt x="0" y="180"/>
                </a:lnTo>
                <a:lnTo>
                  <a:pt x="224" y="180"/>
                </a:lnTo>
                <a:lnTo>
                  <a:pt x="141" y="251"/>
                </a:lnTo>
                <a:lnTo>
                  <a:pt x="180" y="297"/>
                </a:lnTo>
                <a:lnTo>
                  <a:pt x="354" y="149"/>
                </a:lnTo>
                <a:lnTo>
                  <a:pt x="354" y="149"/>
                </a:lnTo>
                <a:lnTo>
                  <a:pt x="180" y="0"/>
                </a:lnTo>
                <a:lnTo>
                  <a:pt x="141" y="46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17"/>
          <p:cNvSpPr>
            <a:spLocks/>
          </p:cNvSpPr>
          <p:nvPr/>
        </p:nvSpPr>
        <p:spPr bwMode="auto">
          <a:xfrm>
            <a:off x="6967538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4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4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18"/>
          <p:cNvSpPr>
            <a:spLocks/>
          </p:cNvSpPr>
          <p:nvPr/>
        </p:nvSpPr>
        <p:spPr bwMode="auto">
          <a:xfrm>
            <a:off x="62896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4 w 354"/>
              <a:gd name="T3" fmla="*/ 297 h 297"/>
              <a:gd name="T4" fmla="*/ 212 w 354"/>
              <a:gd name="T5" fmla="*/ 251 h 297"/>
              <a:gd name="T6" fmla="*/ 131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1 w 354"/>
              <a:gd name="T15" fmla="*/ 117 h 297"/>
              <a:gd name="T16" fmla="*/ 212 w 354"/>
              <a:gd name="T17" fmla="*/ 46 h 297"/>
              <a:gd name="T18" fmla="*/ 174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4" y="297"/>
                </a:lnTo>
                <a:lnTo>
                  <a:pt x="212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2" y="46"/>
                </a:lnTo>
                <a:lnTo>
                  <a:pt x="174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9"/>
          <p:cNvSpPr>
            <a:spLocks/>
          </p:cNvSpPr>
          <p:nvPr/>
        </p:nvSpPr>
        <p:spPr bwMode="auto">
          <a:xfrm>
            <a:off x="561022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175 w 354"/>
              <a:gd name="T3" fmla="*/ 297 h 297"/>
              <a:gd name="T4" fmla="*/ 213 w 354"/>
              <a:gd name="T5" fmla="*/ 251 h 297"/>
              <a:gd name="T6" fmla="*/ 130 w 354"/>
              <a:gd name="T7" fmla="*/ 180 h 297"/>
              <a:gd name="T8" fmla="*/ 354 w 354"/>
              <a:gd name="T9" fmla="*/ 180 h 297"/>
              <a:gd name="T10" fmla="*/ 354 w 354"/>
              <a:gd name="T11" fmla="*/ 149 h 297"/>
              <a:gd name="T12" fmla="*/ 354 w 354"/>
              <a:gd name="T13" fmla="*/ 117 h 297"/>
              <a:gd name="T14" fmla="*/ 130 w 354"/>
              <a:gd name="T15" fmla="*/ 117 h 297"/>
              <a:gd name="T16" fmla="*/ 213 w 354"/>
              <a:gd name="T17" fmla="*/ 46 h 297"/>
              <a:gd name="T18" fmla="*/ 175 w 354"/>
              <a:gd name="T19" fmla="*/ 0 h 297"/>
              <a:gd name="T20" fmla="*/ 0 w 354"/>
              <a:gd name="T21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175" y="297"/>
                </a:lnTo>
                <a:lnTo>
                  <a:pt x="213" y="251"/>
                </a:lnTo>
                <a:lnTo>
                  <a:pt x="130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0" y="117"/>
                </a:lnTo>
                <a:lnTo>
                  <a:pt x="213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20"/>
          <p:cNvSpPr>
            <a:spLocks/>
          </p:cNvSpPr>
          <p:nvPr/>
        </p:nvSpPr>
        <p:spPr bwMode="auto">
          <a:xfrm>
            <a:off x="4930775" y="3984625"/>
            <a:ext cx="561975" cy="471488"/>
          </a:xfrm>
          <a:custGeom>
            <a:avLst/>
            <a:gdLst>
              <a:gd name="T0" fmla="*/ 0 w 354"/>
              <a:gd name="T1" fmla="*/ 149 h 297"/>
              <a:gd name="T2" fmla="*/ 0 w 354"/>
              <a:gd name="T3" fmla="*/ 149 h 297"/>
              <a:gd name="T4" fmla="*/ 175 w 354"/>
              <a:gd name="T5" fmla="*/ 297 h 297"/>
              <a:gd name="T6" fmla="*/ 214 w 354"/>
              <a:gd name="T7" fmla="*/ 251 h 297"/>
              <a:gd name="T8" fmla="*/ 131 w 354"/>
              <a:gd name="T9" fmla="*/ 180 h 297"/>
              <a:gd name="T10" fmla="*/ 354 w 354"/>
              <a:gd name="T11" fmla="*/ 180 h 297"/>
              <a:gd name="T12" fmla="*/ 354 w 354"/>
              <a:gd name="T13" fmla="*/ 149 h 297"/>
              <a:gd name="T14" fmla="*/ 354 w 354"/>
              <a:gd name="T15" fmla="*/ 117 h 297"/>
              <a:gd name="T16" fmla="*/ 131 w 354"/>
              <a:gd name="T17" fmla="*/ 117 h 297"/>
              <a:gd name="T18" fmla="*/ 214 w 354"/>
              <a:gd name="T19" fmla="*/ 46 h 297"/>
              <a:gd name="T20" fmla="*/ 175 w 354"/>
              <a:gd name="T21" fmla="*/ 0 h 297"/>
              <a:gd name="T22" fmla="*/ 0 w 354"/>
              <a:gd name="T23" fmla="*/ 149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54" h="297">
                <a:moveTo>
                  <a:pt x="0" y="149"/>
                </a:moveTo>
                <a:lnTo>
                  <a:pt x="0" y="149"/>
                </a:lnTo>
                <a:lnTo>
                  <a:pt x="175" y="297"/>
                </a:lnTo>
                <a:lnTo>
                  <a:pt x="214" y="251"/>
                </a:lnTo>
                <a:lnTo>
                  <a:pt x="131" y="180"/>
                </a:lnTo>
                <a:lnTo>
                  <a:pt x="354" y="180"/>
                </a:lnTo>
                <a:lnTo>
                  <a:pt x="354" y="149"/>
                </a:lnTo>
                <a:lnTo>
                  <a:pt x="354" y="117"/>
                </a:lnTo>
                <a:lnTo>
                  <a:pt x="131" y="117"/>
                </a:lnTo>
                <a:lnTo>
                  <a:pt x="214" y="46"/>
                </a:lnTo>
                <a:lnTo>
                  <a:pt x="175" y="0"/>
                </a:lnTo>
                <a:lnTo>
                  <a:pt x="0" y="149"/>
                </a:lnTo>
                <a:close/>
              </a:path>
            </a:pathLst>
          </a:cu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24"/>
          <p:cNvSpPr>
            <a:spLocks/>
          </p:cNvSpPr>
          <p:nvPr/>
        </p:nvSpPr>
        <p:spPr bwMode="auto">
          <a:xfrm>
            <a:off x="10142538" y="3671888"/>
            <a:ext cx="38100" cy="782638"/>
          </a:xfrm>
          <a:custGeom>
            <a:avLst/>
            <a:gdLst>
              <a:gd name="T0" fmla="*/ 9 w 28"/>
              <a:gd name="T1" fmla="*/ 579 h 579"/>
              <a:gd name="T2" fmla="*/ 0 w 28"/>
              <a:gd name="T3" fmla="*/ 578 h 579"/>
              <a:gd name="T4" fmla="*/ 5 w 28"/>
              <a:gd name="T5" fmla="*/ 0 h 579"/>
              <a:gd name="T6" fmla="*/ 9 w 28"/>
              <a:gd name="T7" fmla="*/ 0 h 579"/>
              <a:gd name="T8" fmla="*/ 16 w 28"/>
              <a:gd name="T9" fmla="*/ 0 h 579"/>
              <a:gd name="T10" fmla="*/ 28 w 28"/>
              <a:gd name="T11" fmla="*/ 578 h 579"/>
              <a:gd name="T12" fmla="*/ 9 w 28"/>
              <a:gd name="T13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" h="579">
                <a:moveTo>
                  <a:pt x="9" y="579"/>
                </a:moveTo>
                <a:cubicBezTo>
                  <a:pt x="0" y="578"/>
                  <a:pt x="0" y="578"/>
                  <a:pt x="0" y="578"/>
                </a:cubicBezTo>
                <a:cubicBezTo>
                  <a:pt x="5" y="0"/>
                  <a:pt x="5" y="0"/>
                  <a:pt x="5" y="0"/>
                </a:cubicBezTo>
                <a:cubicBezTo>
                  <a:pt x="9" y="0"/>
                  <a:pt x="9" y="0"/>
                  <a:pt x="9" y="0"/>
                </a:cubicBezTo>
                <a:cubicBezTo>
                  <a:pt x="11" y="0"/>
                  <a:pt x="13" y="0"/>
                  <a:pt x="16" y="0"/>
                </a:cubicBezTo>
                <a:cubicBezTo>
                  <a:pt x="28" y="578"/>
                  <a:pt x="28" y="578"/>
                  <a:pt x="28" y="578"/>
                </a:cubicBezTo>
                <a:cubicBezTo>
                  <a:pt x="21" y="578"/>
                  <a:pt x="15" y="579"/>
                  <a:pt x="9" y="57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25"/>
          <p:cNvSpPr>
            <a:spLocks/>
          </p:cNvSpPr>
          <p:nvPr/>
        </p:nvSpPr>
        <p:spPr bwMode="auto">
          <a:xfrm>
            <a:off x="10013951" y="3668713"/>
            <a:ext cx="96838" cy="781050"/>
          </a:xfrm>
          <a:custGeom>
            <a:avLst/>
            <a:gdLst>
              <a:gd name="T0" fmla="*/ 19 w 72"/>
              <a:gd name="T1" fmla="*/ 577 h 577"/>
              <a:gd name="T2" fmla="*/ 0 w 72"/>
              <a:gd name="T3" fmla="*/ 575 h 577"/>
              <a:gd name="T4" fmla="*/ 66 w 72"/>
              <a:gd name="T5" fmla="*/ 0 h 577"/>
              <a:gd name="T6" fmla="*/ 72 w 72"/>
              <a:gd name="T7" fmla="*/ 0 h 577"/>
              <a:gd name="T8" fmla="*/ 19 w 72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" h="577">
                <a:moveTo>
                  <a:pt x="19" y="577"/>
                </a:moveTo>
                <a:cubicBezTo>
                  <a:pt x="13" y="576"/>
                  <a:pt x="6" y="575"/>
                  <a:pt x="0" y="575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0" y="0"/>
                  <a:pt x="72" y="0"/>
                </a:cubicBezTo>
                <a:lnTo>
                  <a:pt x="19" y="57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26"/>
          <p:cNvSpPr>
            <a:spLocks/>
          </p:cNvSpPr>
          <p:nvPr/>
        </p:nvSpPr>
        <p:spPr bwMode="auto">
          <a:xfrm>
            <a:off x="10199688" y="3667125"/>
            <a:ext cx="107950" cy="781050"/>
          </a:xfrm>
          <a:custGeom>
            <a:avLst/>
            <a:gdLst>
              <a:gd name="T0" fmla="*/ 60 w 79"/>
              <a:gd name="T1" fmla="*/ 577 h 577"/>
              <a:gd name="T2" fmla="*/ 0 w 79"/>
              <a:gd name="T3" fmla="*/ 1 h 577"/>
              <a:gd name="T4" fmla="*/ 8 w 79"/>
              <a:gd name="T5" fmla="*/ 0 h 577"/>
              <a:gd name="T6" fmla="*/ 79 w 79"/>
              <a:gd name="T7" fmla="*/ 575 h 577"/>
              <a:gd name="T8" fmla="*/ 60 w 79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9" h="577">
                <a:moveTo>
                  <a:pt x="60" y="577"/>
                </a:moveTo>
                <a:cubicBezTo>
                  <a:pt x="0" y="1"/>
                  <a:pt x="0" y="1"/>
                  <a:pt x="0" y="1"/>
                </a:cubicBezTo>
                <a:cubicBezTo>
                  <a:pt x="3" y="1"/>
                  <a:pt x="5" y="0"/>
                  <a:pt x="8" y="0"/>
                </a:cubicBezTo>
                <a:cubicBezTo>
                  <a:pt x="79" y="575"/>
                  <a:pt x="79" y="575"/>
                  <a:pt x="79" y="575"/>
                </a:cubicBezTo>
                <a:cubicBezTo>
                  <a:pt x="73" y="575"/>
                  <a:pt x="67" y="576"/>
                  <a:pt x="60" y="577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27"/>
          <p:cNvSpPr>
            <a:spLocks/>
          </p:cNvSpPr>
          <p:nvPr/>
        </p:nvSpPr>
        <p:spPr bwMode="auto">
          <a:xfrm>
            <a:off x="9886951" y="3660775"/>
            <a:ext cx="179388" cy="769938"/>
          </a:xfrm>
          <a:custGeom>
            <a:avLst/>
            <a:gdLst>
              <a:gd name="T0" fmla="*/ 19 w 133"/>
              <a:gd name="T1" fmla="*/ 569 h 569"/>
              <a:gd name="T2" fmla="*/ 0 w 133"/>
              <a:gd name="T3" fmla="*/ 565 h 569"/>
              <a:gd name="T4" fmla="*/ 126 w 133"/>
              <a:gd name="T5" fmla="*/ 0 h 569"/>
              <a:gd name="T6" fmla="*/ 133 w 133"/>
              <a:gd name="T7" fmla="*/ 1 h 569"/>
              <a:gd name="T8" fmla="*/ 19 w 133"/>
              <a:gd name="T9" fmla="*/ 569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3" h="569">
                <a:moveTo>
                  <a:pt x="19" y="569"/>
                </a:moveTo>
                <a:cubicBezTo>
                  <a:pt x="13" y="568"/>
                  <a:pt x="6" y="566"/>
                  <a:pt x="0" y="565"/>
                </a:cubicBezTo>
                <a:cubicBezTo>
                  <a:pt x="126" y="0"/>
                  <a:pt x="126" y="0"/>
                  <a:pt x="126" y="0"/>
                </a:cubicBezTo>
                <a:cubicBezTo>
                  <a:pt x="128" y="0"/>
                  <a:pt x="131" y="1"/>
                  <a:pt x="133" y="1"/>
                </a:cubicBezTo>
                <a:lnTo>
                  <a:pt x="19" y="56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28"/>
          <p:cNvSpPr>
            <a:spLocks/>
          </p:cNvSpPr>
          <p:nvPr/>
        </p:nvSpPr>
        <p:spPr bwMode="auto">
          <a:xfrm>
            <a:off x="10245726" y="3659188"/>
            <a:ext cx="188913" cy="768350"/>
          </a:xfrm>
          <a:custGeom>
            <a:avLst/>
            <a:gdLst>
              <a:gd name="T0" fmla="*/ 120 w 139"/>
              <a:gd name="T1" fmla="*/ 568 h 568"/>
              <a:gd name="T2" fmla="*/ 0 w 139"/>
              <a:gd name="T3" fmla="*/ 2 h 568"/>
              <a:gd name="T4" fmla="*/ 7 w 139"/>
              <a:gd name="T5" fmla="*/ 0 h 568"/>
              <a:gd name="T6" fmla="*/ 139 w 139"/>
              <a:gd name="T7" fmla="*/ 564 h 568"/>
              <a:gd name="T8" fmla="*/ 120 w 139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" h="568">
                <a:moveTo>
                  <a:pt x="120" y="568"/>
                </a:moveTo>
                <a:cubicBezTo>
                  <a:pt x="0" y="2"/>
                  <a:pt x="0" y="2"/>
                  <a:pt x="0" y="2"/>
                </a:cubicBezTo>
                <a:cubicBezTo>
                  <a:pt x="2" y="1"/>
                  <a:pt x="5" y="1"/>
                  <a:pt x="7" y="0"/>
                </a:cubicBezTo>
                <a:cubicBezTo>
                  <a:pt x="139" y="564"/>
                  <a:pt x="139" y="564"/>
                  <a:pt x="139" y="564"/>
                </a:cubicBezTo>
                <a:cubicBezTo>
                  <a:pt x="133" y="565"/>
                  <a:pt x="127" y="566"/>
                  <a:pt x="120" y="568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29"/>
          <p:cNvSpPr>
            <a:spLocks/>
          </p:cNvSpPr>
          <p:nvPr/>
        </p:nvSpPr>
        <p:spPr bwMode="auto">
          <a:xfrm>
            <a:off x="9763126" y="3648075"/>
            <a:ext cx="257175" cy="749300"/>
          </a:xfrm>
          <a:custGeom>
            <a:avLst/>
            <a:gdLst>
              <a:gd name="T0" fmla="*/ 18 w 190"/>
              <a:gd name="T1" fmla="*/ 554 h 554"/>
              <a:gd name="T2" fmla="*/ 0 w 190"/>
              <a:gd name="T3" fmla="*/ 548 h 554"/>
              <a:gd name="T4" fmla="*/ 184 w 190"/>
              <a:gd name="T5" fmla="*/ 0 h 554"/>
              <a:gd name="T6" fmla="*/ 190 w 190"/>
              <a:gd name="T7" fmla="*/ 2 h 554"/>
              <a:gd name="T8" fmla="*/ 18 w 190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0" h="554">
                <a:moveTo>
                  <a:pt x="18" y="554"/>
                </a:moveTo>
                <a:cubicBezTo>
                  <a:pt x="12" y="552"/>
                  <a:pt x="6" y="550"/>
                  <a:pt x="0" y="548"/>
                </a:cubicBezTo>
                <a:cubicBezTo>
                  <a:pt x="184" y="0"/>
                  <a:pt x="184" y="0"/>
                  <a:pt x="184" y="0"/>
                </a:cubicBezTo>
                <a:cubicBezTo>
                  <a:pt x="186" y="0"/>
                  <a:pt x="188" y="1"/>
                  <a:pt x="190" y="2"/>
                </a:cubicBezTo>
                <a:lnTo>
                  <a:pt x="18" y="55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30"/>
          <p:cNvSpPr>
            <a:spLocks/>
          </p:cNvSpPr>
          <p:nvPr/>
        </p:nvSpPr>
        <p:spPr bwMode="auto">
          <a:xfrm>
            <a:off x="10290176" y="3646488"/>
            <a:ext cx="266700" cy="747713"/>
          </a:xfrm>
          <a:custGeom>
            <a:avLst/>
            <a:gdLst>
              <a:gd name="T0" fmla="*/ 179 w 197"/>
              <a:gd name="T1" fmla="*/ 552 h 552"/>
              <a:gd name="T2" fmla="*/ 0 w 197"/>
              <a:gd name="T3" fmla="*/ 2 h 552"/>
              <a:gd name="T4" fmla="*/ 7 w 197"/>
              <a:gd name="T5" fmla="*/ 0 h 552"/>
              <a:gd name="T6" fmla="*/ 197 w 197"/>
              <a:gd name="T7" fmla="*/ 546 h 552"/>
              <a:gd name="T8" fmla="*/ 179 w 197"/>
              <a:gd name="T9" fmla="*/ 552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7" h="552">
                <a:moveTo>
                  <a:pt x="179" y="552"/>
                </a:moveTo>
                <a:cubicBezTo>
                  <a:pt x="0" y="2"/>
                  <a:pt x="0" y="2"/>
                  <a:pt x="0" y="2"/>
                </a:cubicBezTo>
                <a:cubicBezTo>
                  <a:pt x="3" y="1"/>
                  <a:pt x="5" y="0"/>
                  <a:pt x="7" y="0"/>
                </a:cubicBezTo>
                <a:cubicBezTo>
                  <a:pt x="197" y="546"/>
                  <a:pt x="197" y="546"/>
                  <a:pt x="197" y="546"/>
                </a:cubicBezTo>
                <a:cubicBezTo>
                  <a:pt x="191" y="548"/>
                  <a:pt x="185" y="550"/>
                  <a:pt x="179" y="55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31"/>
          <p:cNvSpPr>
            <a:spLocks/>
          </p:cNvSpPr>
          <p:nvPr/>
        </p:nvSpPr>
        <p:spPr bwMode="auto">
          <a:xfrm>
            <a:off x="9642476" y="3630613"/>
            <a:ext cx="334963" cy="722313"/>
          </a:xfrm>
          <a:custGeom>
            <a:avLst/>
            <a:gdLst>
              <a:gd name="T0" fmla="*/ 18 w 247"/>
              <a:gd name="T1" fmla="*/ 534 h 534"/>
              <a:gd name="T2" fmla="*/ 0 w 247"/>
              <a:gd name="T3" fmla="*/ 526 h 534"/>
              <a:gd name="T4" fmla="*/ 241 w 247"/>
              <a:gd name="T5" fmla="*/ 0 h 534"/>
              <a:gd name="T6" fmla="*/ 247 w 247"/>
              <a:gd name="T7" fmla="*/ 3 h 534"/>
              <a:gd name="T8" fmla="*/ 18 w 247"/>
              <a:gd name="T9" fmla="*/ 534 h 5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7" h="534">
                <a:moveTo>
                  <a:pt x="18" y="534"/>
                </a:moveTo>
                <a:cubicBezTo>
                  <a:pt x="12" y="532"/>
                  <a:pt x="6" y="529"/>
                  <a:pt x="0" y="526"/>
                </a:cubicBezTo>
                <a:cubicBezTo>
                  <a:pt x="241" y="0"/>
                  <a:pt x="241" y="0"/>
                  <a:pt x="241" y="0"/>
                </a:cubicBezTo>
                <a:cubicBezTo>
                  <a:pt x="243" y="1"/>
                  <a:pt x="245" y="2"/>
                  <a:pt x="247" y="3"/>
                </a:cubicBezTo>
                <a:lnTo>
                  <a:pt x="18" y="53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32"/>
          <p:cNvSpPr>
            <a:spLocks/>
          </p:cNvSpPr>
          <p:nvPr/>
        </p:nvSpPr>
        <p:spPr bwMode="auto">
          <a:xfrm>
            <a:off x="10334626" y="3629025"/>
            <a:ext cx="342900" cy="719138"/>
          </a:xfrm>
          <a:custGeom>
            <a:avLst/>
            <a:gdLst>
              <a:gd name="T0" fmla="*/ 236 w 254"/>
              <a:gd name="T1" fmla="*/ 531 h 531"/>
              <a:gd name="T2" fmla="*/ 0 w 254"/>
              <a:gd name="T3" fmla="*/ 2 h 531"/>
              <a:gd name="T4" fmla="*/ 6 w 254"/>
              <a:gd name="T5" fmla="*/ 0 h 531"/>
              <a:gd name="T6" fmla="*/ 254 w 254"/>
              <a:gd name="T7" fmla="*/ 523 h 531"/>
              <a:gd name="T8" fmla="*/ 236 w 254"/>
              <a:gd name="T9" fmla="*/ 531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531">
                <a:moveTo>
                  <a:pt x="236" y="531"/>
                </a:moveTo>
                <a:cubicBezTo>
                  <a:pt x="0" y="2"/>
                  <a:pt x="0" y="2"/>
                  <a:pt x="0" y="2"/>
                </a:cubicBezTo>
                <a:cubicBezTo>
                  <a:pt x="2" y="2"/>
                  <a:pt x="4" y="1"/>
                  <a:pt x="6" y="0"/>
                </a:cubicBezTo>
                <a:cubicBezTo>
                  <a:pt x="254" y="523"/>
                  <a:pt x="254" y="523"/>
                  <a:pt x="254" y="523"/>
                </a:cubicBezTo>
                <a:cubicBezTo>
                  <a:pt x="248" y="526"/>
                  <a:pt x="242" y="528"/>
                  <a:pt x="236" y="531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33"/>
          <p:cNvSpPr>
            <a:spLocks/>
          </p:cNvSpPr>
          <p:nvPr/>
        </p:nvSpPr>
        <p:spPr bwMode="auto">
          <a:xfrm>
            <a:off x="9529763" y="3609975"/>
            <a:ext cx="406400" cy="685800"/>
          </a:xfrm>
          <a:custGeom>
            <a:avLst/>
            <a:gdLst>
              <a:gd name="T0" fmla="*/ 17 w 301"/>
              <a:gd name="T1" fmla="*/ 508 h 508"/>
              <a:gd name="T2" fmla="*/ 0 w 301"/>
              <a:gd name="T3" fmla="*/ 498 h 508"/>
              <a:gd name="T4" fmla="*/ 295 w 301"/>
              <a:gd name="T5" fmla="*/ 0 h 508"/>
              <a:gd name="T6" fmla="*/ 301 w 301"/>
              <a:gd name="T7" fmla="*/ 4 h 508"/>
              <a:gd name="T8" fmla="*/ 17 w 301"/>
              <a:gd name="T9" fmla="*/ 508 h 5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1" h="508">
                <a:moveTo>
                  <a:pt x="17" y="508"/>
                </a:moveTo>
                <a:cubicBezTo>
                  <a:pt x="11" y="505"/>
                  <a:pt x="6" y="502"/>
                  <a:pt x="0" y="498"/>
                </a:cubicBezTo>
                <a:cubicBezTo>
                  <a:pt x="295" y="0"/>
                  <a:pt x="295" y="0"/>
                  <a:pt x="295" y="0"/>
                </a:cubicBezTo>
                <a:cubicBezTo>
                  <a:pt x="297" y="1"/>
                  <a:pt x="299" y="2"/>
                  <a:pt x="301" y="4"/>
                </a:cubicBezTo>
                <a:lnTo>
                  <a:pt x="17" y="50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34"/>
          <p:cNvSpPr>
            <a:spLocks/>
          </p:cNvSpPr>
          <p:nvPr/>
        </p:nvSpPr>
        <p:spPr bwMode="auto">
          <a:xfrm>
            <a:off x="10375901" y="3606800"/>
            <a:ext cx="414338" cy="682625"/>
          </a:xfrm>
          <a:custGeom>
            <a:avLst/>
            <a:gdLst>
              <a:gd name="T0" fmla="*/ 290 w 306"/>
              <a:gd name="T1" fmla="*/ 505 h 505"/>
              <a:gd name="T2" fmla="*/ 0 w 306"/>
              <a:gd name="T3" fmla="*/ 4 h 505"/>
              <a:gd name="T4" fmla="*/ 6 w 306"/>
              <a:gd name="T5" fmla="*/ 0 h 505"/>
              <a:gd name="T6" fmla="*/ 306 w 306"/>
              <a:gd name="T7" fmla="*/ 495 h 505"/>
              <a:gd name="T8" fmla="*/ 290 w 306"/>
              <a:gd name="T9" fmla="*/ 505 h 5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6" h="505">
                <a:moveTo>
                  <a:pt x="290" y="505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06" y="495"/>
                  <a:pt x="306" y="495"/>
                  <a:pt x="306" y="495"/>
                </a:cubicBezTo>
                <a:cubicBezTo>
                  <a:pt x="301" y="498"/>
                  <a:pt x="295" y="502"/>
                  <a:pt x="290" y="50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35"/>
          <p:cNvSpPr>
            <a:spLocks/>
          </p:cNvSpPr>
          <p:nvPr/>
        </p:nvSpPr>
        <p:spPr bwMode="auto">
          <a:xfrm>
            <a:off x="9423401" y="3582988"/>
            <a:ext cx="473075" cy="644525"/>
          </a:xfrm>
          <a:custGeom>
            <a:avLst/>
            <a:gdLst>
              <a:gd name="T0" fmla="*/ 16 w 350"/>
              <a:gd name="T1" fmla="*/ 476 h 476"/>
              <a:gd name="T2" fmla="*/ 0 w 350"/>
              <a:gd name="T3" fmla="*/ 465 h 476"/>
              <a:gd name="T4" fmla="*/ 345 w 350"/>
              <a:gd name="T5" fmla="*/ 0 h 476"/>
              <a:gd name="T6" fmla="*/ 350 w 350"/>
              <a:gd name="T7" fmla="*/ 4 h 476"/>
              <a:gd name="T8" fmla="*/ 16 w 350"/>
              <a:gd name="T9" fmla="*/ 476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0" h="476">
                <a:moveTo>
                  <a:pt x="16" y="476"/>
                </a:moveTo>
                <a:cubicBezTo>
                  <a:pt x="10" y="472"/>
                  <a:pt x="5" y="469"/>
                  <a:pt x="0" y="465"/>
                </a:cubicBezTo>
                <a:cubicBezTo>
                  <a:pt x="345" y="0"/>
                  <a:pt x="345" y="0"/>
                  <a:pt x="345" y="0"/>
                </a:cubicBezTo>
                <a:cubicBezTo>
                  <a:pt x="347" y="1"/>
                  <a:pt x="349" y="3"/>
                  <a:pt x="350" y="4"/>
                </a:cubicBezTo>
                <a:lnTo>
                  <a:pt x="16" y="47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36"/>
          <p:cNvSpPr>
            <a:spLocks/>
          </p:cNvSpPr>
          <p:nvPr/>
        </p:nvSpPr>
        <p:spPr bwMode="auto">
          <a:xfrm>
            <a:off x="10415588" y="3581400"/>
            <a:ext cx="481013" cy="638175"/>
          </a:xfrm>
          <a:custGeom>
            <a:avLst/>
            <a:gdLst>
              <a:gd name="T0" fmla="*/ 341 w 356"/>
              <a:gd name="T1" fmla="*/ 472 h 472"/>
              <a:gd name="T2" fmla="*/ 0 w 356"/>
              <a:gd name="T3" fmla="*/ 4 h 472"/>
              <a:gd name="T4" fmla="*/ 6 w 356"/>
              <a:gd name="T5" fmla="*/ 0 h 472"/>
              <a:gd name="T6" fmla="*/ 356 w 356"/>
              <a:gd name="T7" fmla="*/ 461 h 472"/>
              <a:gd name="T8" fmla="*/ 341 w 356"/>
              <a:gd name="T9" fmla="*/ 472 h 4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6" h="472">
                <a:moveTo>
                  <a:pt x="341" y="472"/>
                </a:moveTo>
                <a:cubicBezTo>
                  <a:pt x="0" y="4"/>
                  <a:pt x="0" y="4"/>
                  <a:pt x="0" y="4"/>
                </a:cubicBezTo>
                <a:cubicBezTo>
                  <a:pt x="2" y="3"/>
                  <a:pt x="4" y="1"/>
                  <a:pt x="6" y="0"/>
                </a:cubicBezTo>
                <a:cubicBezTo>
                  <a:pt x="356" y="461"/>
                  <a:pt x="356" y="461"/>
                  <a:pt x="356" y="461"/>
                </a:cubicBezTo>
                <a:cubicBezTo>
                  <a:pt x="351" y="465"/>
                  <a:pt x="346" y="468"/>
                  <a:pt x="341" y="472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37"/>
          <p:cNvSpPr>
            <a:spLocks/>
          </p:cNvSpPr>
          <p:nvPr/>
        </p:nvSpPr>
        <p:spPr bwMode="auto">
          <a:xfrm>
            <a:off x="9323388" y="3554413"/>
            <a:ext cx="538163" cy="593725"/>
          </a:xfrm>
          <a:custGeom>
            <a:avLst/>
            <a:gdLst>
              <a:gd name="T0" fmla="*/ 14 w 397"/>
              <a:gd name="T1" fmla="*/ 439 h 439"/>
              <a:gd name="T2" fmla="*/ 0 w 397"/>
              <a:gd name="T3" fmla="*/ 427 h 439"/>
              <a:gd name="T4" fmla="*/ 391 w 397"/>
              <a:gd name="T5" fmla="*/ 0 h 439"/>
              <a:gd name="T6" fmla="*/ 397 w 397"/>
              <a:gd name="T7" fmla="*/ 5 h 439"/>
              <a:gd name="T8" fmla="*/ 14 w 397"/>
              <a:gd name="T9" fmla="*/ 439 h 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7" h="439">
                <a:moveTo>
                  <a:pt x="14" y="439"/>
                </a:moveTo>
                <a:cubicBezTo>
                  <a:pt x="9" y="435"/>
                  <a:pt x="5" y="431"/>
                  <a:pt x="0" y="427"/>
                </a:cubicBezTo>
                <a:cubicBezTo>
                  <a:pt x="391" y="0"/>
                  <a:pt x="391" y="0"/>
                  <a:pt x="391" y="0"/>
                </a:cubicBezTo>
                <a:cubicBezTo>
                  <a:pt x="393" y="2"/>
                  <a:pt x="395" y="3"/>
                  <a:pt x="397" y="5"/>
                </a:cubicBezTo>
                <a:lnTo>
                  <a:pt x="14" y="43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38"/>
          <p:cNvSpPr>
            <a:spLocks/>
          </p:cNvSpPr>
          <p:nvPr/>
        </p:nvSpPr>
        <p:spPr bwMode="auto">
          <a:xfrm>
            <a:off x="10452101" y="3549650"/>
            <a:ext cx="541338" cy="588963"/>
          </a:xfrm>
          <a:custGeom>
            <a:avLst/>
            <a:gdLst>
              <a:gd name="T0" fmla="*/ 387 w 401"/>
              <a:gd name="T1" fmla="*/ 435 h 435"/>
              <a:gd name="T2" fmla="*/ 0 w 401"/>
              <a:gd name="T3" fmla="*/ 5 h 435"/>
              <a:gd name="T4" fmla="*/ 5 w 401"/>
              <a:gd name="T5" fmla="*/ 0 h 435"/>
              <a:gd name="T6" fmla="*/ 401 w 401"/>
              <a:gd name="T7" fmla="*/ 423 h 435"/>
              <a:gd name="T8" fmla="*/ 387 w 401"/>
              <a:gd name="T9" fmla="*/ 435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1" h="435">
                <a:moveTo>
                  <a:pt x="387" y="435"/>
                </a:moveTo>
                <a:cubicBezTo>
                  <a:pt x="0" y="5"/>
                  <a:pt x="0" y="5"/>
                  <a:pt x="0" y="5"/>
                </a:cubicBezTo>
                <a:cubicBezTo>
                  <a:pt x="2" y="4"/>
                  <a:pt x="3" y="2"/>
                  <a:pt x="5" y="0"/>
                </a:cubicBezTo>
                <a:cubicBezTo>
                  <a:pt x="401" y="423"/>
                  <a:pt x="401" y="423"/>
                  <a:pt x="401" y="423"/>
                </a:cubicBezTo>
                <a:cubicBezTo>
                  <a:pt x="396" y="427"/>
                  <a:pt x="392" y="431"/>
                  <a:pt x="387" y="435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39"/>
          <p:cNvSpPr>
            <a:spLocks/>
          </p:cNvSpPr>
          <p:nvPr/>
        </p:nvSpPr>
        <p:spPr bwMode="auto">
          <a:xfrm>
            <a:off x="9234488" y="3519488"/>
            <a:ext cx="592138" cy="538163"/>
          </a:xfrm>
          <a:custGeom>
            <a:avLst/>
            <a:gdLst>
              <a:gd name="T0" fmla="*/ 12 w 438"/>
              <a:gd name="T1" fmla="*/ 398 h 398"/>
              <a:gd name="T2" fmla="*/ 0 w 438"/>
              <a:gd name="T3" fmla="*/ 384 h 398"/>
              <a:gd name="T4" fmla="*/ 433 w 438"/>
              <a:gd name="T5" fmla="*/ 0 h 398"/>
              <a:gd name="T6" fmla="*/ 438 w 438"/>
              <a:gd name="T7" fmla="*/ 6 h 398"/>
              <a:gd name="T8" fmla="*/ 12 w 438"/>
              <a:gd name="T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8" h="398">
                <a:moveTo>
                  <a:pt x="12" y="398"/>
                </a:moveTo>
                <a:cubicBezTo>
                  <a:pt x="8" y="393"/>
                  <a:pt x="4" y="389"/>
                  <a:pt x="0" y="384"/>
                </a:cubicBezTo>
                <a:cubicBezTo>
                  <a:pt x="433" y="0"/>
                  <a:pt x="433" y="0"/>
                  <a:pt x="433" y="0"/>
                </a:cubicBezTo>
                <a:cubicBezTo>
                  <a:pt x="435" y="2"/>
                  <a:pt x="436" y="4"/>
                  <a:pt x="438" y="6"/>
                </a:cubicBezTo>
                <a:lnTo>
                  <a:pt x="12" y="3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40"/>
          <p:cNvSpPr>
            <a:spLocks/>
          </p:cNvSpPr>
          <p:nvPr/>
        </p:nvSpPr>
        <p:spPr bwMode="auto">
          <a:xfrm>
            <a:off x="10485438" y="3517900"/>
            <a:ext cx="598488" cy="531813"/>
          </a:xfrm>
          <a:custGeom>
            <a:avLst/>
            <a:gdLst>
              <a:gd name="T0" fmla="*/ 429 w 442"/>
              <a:gd name="T1" fmla="*/ 393 h 393"/>
              <a:gd name="T2" fmla="*/ 0 w 442"/>
              <a:gd name="T3" fmla="*/ 4 h 393"/>
              <a:gd name="T4" fmla="*/ 4 w 442"/>
              <a:gd name="T5" fmla="*/ 0 h 393"/>
              <a:gd name="T6" fmla="*/ 442 w 442"/>
              <a:gd name="T7" fmla="*/ 378 h 393"/>
              <a:gd name="T8" fmla="*/ 429 w 442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2" h="393">
                <a:moveTo>
                  <a:pt x="429" y="393"/>
                </a:moveTo>
                <a:cubicBezTo>
                  <a:pt x="0" y="4"/>
                  <a:pt x="0" y="4"/>
                  <a:pt x="0" y="4"/>
                </a:cubicBezTo>
                <a:cubicBezTo>
                  <a:pt x="1" y="3"/>
                  <a:pt x="3" y="1"/>
                  <a:pt x="4" y="0"/>
                </a:cubicBezTo>
                <a:cubicBezTo>
                  <a:pt x="442" y="378"/>
                  <a:pt x="442" y="378"/>
                  <a:pt x="442" y="378"/>
                </a:cubicBezTo>
                <a:cubicBezTo>
                  <a:pt x="438" y="383"/>
                  <a:pt x="433" y="388"/>
                  <a:pt x="429" y="393"/>
                </a:cubicBezTo>
              </a:path>
            </a:pathLst>
          </a:custGeom>
          <a:solidFill>
            <a:srgbClr val="2F2F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41"/>
          <p:cNvSpPr>
            <a:spLocks/>
          </p:cNvSpPr>
          <p:nvPr/>
        </p:nvSpPr>
        <p:spPr bwMode="auto">
          <a:xfrm>
            <a:off x="9155113" y="3482975"/>
            <a:ext cx="641350" cy="476250"/>
          </a:xfrm>
          <a:custGeom>
            <a:avLst/>
            <a:gdLst>
              <a:gd name="T0" fmla="*/ 11 w 474"/>
              <a:gd name="T1" fmla="*/ 352 h 352"/>
              <a:gd name="T2" fmla="*/ 0 w 474"/>
              <a:gd name="T3" fmla="*/ 337 h 352"/>
              <a:gd name="T4" fmla="*/ 470 w 474"/>
              <a:gd name="T5" fmla="*/ 0 h 352"/>
              <a:gd name="T6" fmla="*/ 474 w 474"/>
              <a:gd name="T7" fmla="*/ 6 h 352"/>
              <a:gd name="T8" fmla="*/ 11 w 474"/>
              <a:gd name="T9" fmla="*/ 352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" h="352">
                <a:moveTo>
                  <a:pt x="11" y="352"/>
                </a:moveTo>
                <a:cubicBezTo>
                  <a:pt x="7" y="347"/>
                  <a:pt x="3" y="342"/>
                  <a:pt x="0" y="337"/>
                </a:cubicBezTo>
                <a:cubicBezTo>
                  <a:pt x="470" y="0"/>
                  <a:pt x="470" y="0"/>
                  <a:pt x="470" y="0"/>
                </a:cubicBezTo>
                <a:cubicBezTo>
                  <a:pt x="472" y="2"/>
                  <a:pt x="473" y="4"/>
                  <a:pt x="474" y="6"/>
                </a:cubicBezTo>
                <a:lnTo>
                  <a:pt x="11" y="35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42"/>
          <p:cNvSpPr>
            <a:spLocks/>
          </p:cNvSpPr>
          <p:nvPr/>
        </p:nvSpPr>
        <p:spPr bwMode="auto">
          <a:xfrm>
            <a:off x="10514013" y="3479800"/>
            <a:ext cx="647700" cy="468313"/>
          </a:xfrm>
          <a:custGeom>
            <a:avLst/>
            <a:gdLst>
              <a:gd name="T0" fmla="*/ 468 w 479"/>
              <a:gd name="T1" fmla="*/ 347 h 347"/>
              <a:gd name="T2" fmla="*/ 0 w 479"/>
              <a:gd name="T3" fmla="*/ 6 h 347"/>
              <a:gd name="T4" fmla="*/ 5 w 479"/>
              <a:gd name="T5" fmla="*/ 0 h 347"/>
              <a:gd name="T6" fmla="*/ 479 w 479"/>
              <a:gd name="T7" fmla="*/ 332 h 347"/>
              <a:gd name="T8" fmla="*/ 468 w 479"/>
              <a:gd name="T9" fmla="*/ 347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9" h="347">
                <a:moveTo>
                  <a:pt x="468" y="347"/>
                </a:moveTo>
                <a:cubicBezTo>
                  <a:pt x="0" y="6"/>
                  <a:pt x="0" y="6"/>
                  <a:pt x="0" y="6"/>
                </a:cubicBezTo>
                <a:cubicBezTo>
                  <a:pt x="2" y="4"/>
                  <a:pt x="3" y="2"/>
                  <a:pt x="5" y="0"/>
                </a:cubicBezTo>
                <a:cubicBezTo>
                  <a:pt x="479" y="332"/>
                  <a:pt x="479" y="332"/>
                  <a:pt x="479" y="332"/>
                </a:cubicBezTo>
                <a:cubicBezTo>
                  <a:pt x="475" y="337"/>
                  <a:pt x="471" y="342"/>
                  <a:pt x="468" y="347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43"/>
          <p:cNvSpPr>
            <a:spLocks/>
          </p:cNvSpPr>
          <p:nvPr/>
        </p:nvSpPr>
        <p:spPr bwMode="auto">
          <a:xfrm>
            <a:off x="9085263" y="3444875"/>
            <a:ext cx="684213" cy="409575"/>
          </a:xfrm>
          <a:custGeom>
            <a:avLst/>
            <a:gdLst>
              <a:gd name="T0" fmla="*/ 9 w 506"/>
              <a:gd name="T1" fmla="*/ 303 h 303"/>
              <a:gd name="T2" fmla="*/ 0 w 506"/>
              <a:gd name="T3" fmla="*/ 286 h 303"/>
              <a:gd name="T4" fmla="*/ 503 w 506"/>
              <a:gd name="T5" fmla="*/ 0 h 303"/>
              <a:gd name="T6" fmla="*/ 506 w 506"/>
              <a:gd name="T7" fmla="*/ 6 h 303"/>
              <a:gd name="T8" fmla="*/ 9 w 506"/>
              <a:gd name="T9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3">
                <a:moveTo>
                  <a:pt x="9" y="303"/>
                </a:moveTo>
                <a:cubicBezTo>
                  <a:pt x="6" y="297"/>
                  <a:pt x="3" y="292"/>
                  <a:pt x="0" y="286"/>
                </a:cubicBezTo>
                <a:cubicBezTo>
                  <a:pt x="503" y="0"/>
                  <a:pt x="503" y="0"/>
                  <a:pt x="503" y="0"/>
                </a:cubicBezTo>
                <a:cubicBezTo>
                  <a:pt x="504" y="2"/>
                  <a:pt x="505" y="4"/>
                  <a:pt x="506" y="6"/>
                </a:cubicBezTo>
                <a:lnTo>
                  <a:pt x="9" y="30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44"/>
          <p:cNvSpPr>
            <a:spLocks/>
          </p:cNvSpPr>
          <p:nvPr/>
        </p:nvSpPr>
        <p:spPr bwMode="auto">
          <a:xfrm>
            <a:off x="10539413" y="3440113"/>
            <a:ext cx="690563" cy="401638"/>
          </a:xfrm>
          <a:custGeom>
            <a:avLst/>
            <a:gdLst>
              <a:gd name="T0" fmla="*/ 501 w 510"/>
              <a:gd name="T1" fmla="*/ 297 h 297"/>
              <a:gd name="T2" fmla="*/ 0 w 510"/>
              <a:gd name="T3" fmla="*/ 6 h 297"/>
              <a:gd name="T4" fmla="*/ 4 w 510"/>
              <a:gd name="T5" fmla="*/ 0 h 297"/>
              <a:gd name="T6" fmla="*/ 510 w 510"/>
              <a:gd name="T7" fmla="*/ 280 h 297"/>
              <a:gd name="T8" fmla="*/ 501 w 510"/>
              <a:gd name="T9" fmla="*/ 297 h 2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297">
                <a:moveTo>
                  <a:pt x="501" y="297"/>
                </a:moveTo>
                <a:cubicBezTo>
                  <a:pt x="0" y="6"/>
                  <a:pt x="0" y="6"/>
                  <a:pt x="0" y="6"/>
                </a:cubicBezTo>
                <a:cubicBezTo>
                  <a:pt x="1" y="4"/>
                  <a:pt x="2" y="2"/>
                  <a:pt x="4" y="0"/>
                </a:cubicBezTo>
                <a:cubicBezTo>
                  <a:pt x="510" y="280"/>
                  <a:pt x="510" y="280"/>
                  <a:pt x="510" y="280"/>
                </a:cubicBezTo>
                <a:cubicBezTo>
                  <a:pt x="507" y="286"/>
                  <a:pt x="504" y="291"/>
                  <a:pt x="501" y="297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45"/>
          <p:cNvSpPr>
            <a:spLocks/>
          </p:cNvSpPr>
          <p:nvPr/>
        </p:nvSpPr>
        <p:spPr bwMode="auto">
          <a:xfrm>
            <a:off x="9028113" y="3402013"/>
            <a:ext cx="720725" cy="336550"/>
          </a:xfrm>
          <a:custGeom>
            <a:avLst/>
            <a:gdLst>
              <a:gd name="T0" fmla="*/ 8 w 533"/>
              <a:gd name="T1" fmla="*/ 249 h 249"/>
              <a:gd name="T2" fmla="*/ 0 w 533"/>
              <a:gd name="T3" fmla="*/ 232 h 249"/>
              <a:gd name="T4" fmla="*/ 530 w 533"/>
              <a:gd name="T5" fmla="*/ 0 h 249"/>
              <a:gd name="T6" fmla="*/ 533 w 533"/>
              <a:gd name="T7" fmla="*/ 7 h 249"/>
              <a:gd name="T8" fmla="*/ 8 w 533"/>
              <a:gd name="T9" fmla="*/ 249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3" h="249">
                <a:moveTo>
                  <a:pt x="8" y="249"/>
                </a:moveTo>
                <a:cubicBezTo>
                  <a:pt x="5" y="244"/>
                  <a:pt x="2" y="238"/>
                  <a:pt x="0" y="232"/>
                </a:cubicBezTo>
                <a:cubicBezTo>
                  <a:pt x="530" y="0"/>
                  <a:pt x="530" y="0"/>
                  <a:pt x="530" y="0"/>
                </a:cubicBezTo>
                <a:cubicBezTo>
                  <a:pt x="531" y="2"/>
                  <a:pt x="532" y="5"/>
                  <a:pt x="533" y="7"/>
                </a:cubicBezTo>
                <a:lnTo>
                  <a:pt x="8" y="24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46"/>
          <p:cNvSpPr>
            <a:spLocks/>
          </p:cNvSpPr>
          <p:nvPr/>
        </p:nvSpPr>
        <p:spPr bwMode="auto">
          <a:xfrm>
            <a:off x="10561638" y="3397250"/>
            <a:ext cx="723900" cy="330200"/>
          </a:xfrm>
          <a:custGeom>
            <a:avLst/>
            <a:gdLst>
              <a:gd name="T0" fmla="*/ 528 w 535"/>
              <a:gd name="T1" fmla="*/ 244 h 244"/>
              <a:gd name="T2" fmla="*/ 0 w 535"/>
              <a:gd name="T3" fmla="*/ 7 h 244"/>
              <a:gd name="T4" fmla="*/ 3 w 535"/>
              <a:gd name="T5" fmla="*/ 0 h 244"/>
              <a:gd name="T6" fmla="*/ 535 w 535"/>
              <a:gd name="T7" fmla="*/ 228 h 244"/>
              <a:gd name="T8" fmla="*/ 528 w 535"/>
              <a:gd name="T9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5" h="244">
                <a:moveTo>
                  <a:pt x="528" y="244"/>
                </a:moveTo>
                <a:cubicBezTo>
                  <a:pt x="0" y="7"/>
                  <a:pt x="0" y="7"/>
                  <a:pt x="0" y="7"/>
                </a:cubicBezTo>
                <a:cubicBezTo>
                  <a:pt x="1" y="5"/>
                  <a:pt x="2" y="3"/>
                  <a:pt x="3" y="0"/>
                </a:cubicBezTo>
                <a:cubicBezTo>
                  <a:pt x="535" y="228"/>
                  <a:pt x="535" y="228"/>
                  <a:pt x="535" y="228"/>
                </a:cubicBezTo>
                <a:cubicBezTo>
                  <a:pt x="533" y="233"/>
                  <a:pt x="530" y="239"/>
                  <a:pt x="528" y="244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47"/>
          <p:cNvSpPr>
            <a:spLocks/>
          </p:cNvSpPr>
          <p:nvPr/>
        </p:nvSpPr>
        <p:spPr bwMode="auto">
          <a:xfrm>
            <a:off x="8982076" y="3359150"/>
            <a:ext cx="749300" cy="260350"/>
          </a:xfrm>
          <a:custGeom>
            <a:avLst/>
            <a:gdLst>
              <a:gd name="T0" fmla="*/ 6 w 554"/>
              <a:gd name="T1" fmla="*/ 193 h 193"/>
              <a:gd name="T2" fmla="*/ 0 w 554"/>
              <a:gd name="T3" fmla="*/ 175 h 193"/>
              <a:gd name="T4" fmla="*/ 552 w 554"/>
              <a:gd name="T5" fmla="*/ 0 h 193"/>
              <a:gd name="T6" fmla="*/ 554 w 554"/>
              <a:gd name="T7" fmla="*/ 7 h 193"/>
              <a:gd name="T8" fmla="*/ 6 w 554"/>
              <a:gd name="T9" fmla="*/ 193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193">
                <a:moveTo>
                  <a:pt x="6" y="193"/>
                </a:moveTo>
                <a:cubicBezTo>
                  <a:pt x="4" y="187"/>
                  <a:pt x="2" y="181"/>
                  <a:pt x="0" y="175"/>
                </a:cubicBezTo>
                <a:cubicBezTo>
                  <a:pt x="552" y="0"/>
                  <a:pt x="552" y="0"/>
                  <a:pt x="552" y="0"/>
                </a:cubicBezTo>
                <a:cubicBezTo>
                  <a:pt x="553" y="2"/>
                  <a:pt x="554" y="5"/>
                  <a:pt x="554" y="7"/>
                </a:cubicBezTo>
                <a:lnTo>
                  <a:pt x="6" y="19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48"/>
          <p:cNvSpPr>
            <a:spLocks/>
          </p:cNvSpPr>
          <p:nvPr/>
        </p:nvSpPr>
        <p:spPr bwMode="auto">
          <a:xfrm>
            <a:off x="10577513" y="3354388"/>
            <a:ext cx="752475" cy="252413"/>
          </a:xfrm>
          <a:custGeom>
            <a:avLst/>
            <a:gdLst>
              <a:gd name="T0" fmla="*/ 550 w 556"/>
              <a:gd name="T1" fmla="*/ 186 h 186"/>
              <a:gd name="T2" fmla="*/ 0 w 556"/>
              <a:gd name="T3" fmla="*/ 7 h 186"/>
              <a:gd name="T4" fmla="*/ 2 w 556"/>
              <a:gd name="T5" fmla="*/ 0 h 186"/>
              <a:gd name="T6" fmla="*/ 556 w 556"/>
              <a:gd name="T7" fmla="*/ 169 h 186"/>
              <a:gd name="T8" fmla="*/ 550 w 556"/>
              <a:gd name="T9" fmla="*/ 18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6" h="186">
                <a:moveTo>
                  <a:pt x="550" y="186"/>
                </a:moveTo>
                <a:cubicBezTo>
                  <a:pt x="0" y="7"/>
                  <a:pt x="0" y="7"/>
                  <a:pt x="0" y="7"/>
                </a:cubicBezTo>
                <a:cubicBezTo>
                  <a:pt x="1" y="4"/>
                  <a:pt x="2" y="2"/>
                  <a:pt x="2" y="0"/>
                </a:cubicBezTo>
                <a:cubicBezTo>
                  <a:pt x="556" y="169"/>
                  <a:pt x="556" y="169"/>
                  <a:pt x="556" y="169"/>
                </a:cubicBezTo>
                <a:cubicBezTo>
                  <a:pt x="554" y="175"/>
                  <a:pt x="552" y="181"/>
                  <a:pt x="550" y="186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49"/>
          <p:cNvSpPr>
            <a:spLocks/>
          </p:cNvSpPr>
          <p:nvPr/>
        </p:nvSpPr>
        <p:spPr bwMode="auto">
          <a:xfrm>
            <a:off x="8950326" y="3314700"/>
            <a:ext cx="768350" cy="182563"/>
          </a:xfrm>
          <a:custGeom>
            <a:avLst/>
            <a:gdLst>
              <a:gd name="T0" fmla="*/ 4 w 568"/>
              <a:gd name="T1" fmla="*/ 135 h 135"/>
              <a:gd name="T2" fmla="*/ 0 w 568"/>
              <a:gd name="T3" fmla="*/ 116 h 135"/>
              <a:gd name="T4" fmla="*/ 567 w 568"/>
              <a:gd name="T5" fmla="*/ 0 h 135"/>
              <a:gd name="T6" fmla="*/ 568 w 568"/>
              <a:gd name="T7" fmla="*/ 6 h 135"/>
              <a:gd name="T8" fmla="*/ 4 w 568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5">
                <a:moveTo>
                  <a:pt x="4" y="135"/>
                </a:moveTo>
                <a:cubicBezTo>
                  <a:pt x="2" y="128"/>
                  <a:pt x="1" y="122"/>
                  <a:pt x="0" y="116"/>
                </a:cubicBezTo>
                <a:cubicBezTo>
                  <a:pt x="567" y="0"/>
                  <a:pt x="567" y="0"/>
                  <a:pt x="567" y="0"/>
                </a:cubicBezTo>
                <a:cubicBezTo>
                  <a:pt x="567" y="2"/>
                  <a:pt x="568" y="4"/>
                  <a:pt x="568" y="6"/>
                </a:cubicBezTo>
                <a:lnTo>
                  <a:pt x="4" y="13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Freeform 50"/>
          <p:cNvSpPr>
            <a:spLocks/>
          </p:cNvSpPr>
          <p:nvPr/>
        </p:nvSpPr>
        <p:spPr bwMode="auto">
          <a:xfrm>
            <a:off x="10590213" y="3308350"/>
            <a:ext cx="769938" cy="174625"/>
          </a:xfrm>
          <a:custGeom>
            <a:avLst/>
            <a:gdLst>
              <a:gd name="T0" fmla="*/ 566 w 570"/>
              <a:gd name="T1" fmla="*/ 128 h 128"/>
              <a:gd name="T2" fmla="*/ 0 w 570"/>
              <a:gd name="T3" fmla="*/ 8 h 128"/>
              <a:gd name="T4" fmla="*/ 2 w 570"/>
              <a:gd name="T5" fmla="*/ 0 h 128"/>
              <a:gd name="T6" fmla="*/ 570 w 570"/>
              <a:gd name="T7" fmla="*/ 110 h 128"/>
              <a:gd name="T8" fmla="*/ 566 w 570"/>
              <a:gd name="T9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0" h="128">
                <a:moveTo>
                  <a:pt x="566" y="128"/>
                </a:moveTo>
                <a:cubicBezTo>
                  <a:pt x="0" y="8"/>
                  <a:pt x="0" y="8"/>
                  <a:pt x="0" y="8"/>
                </a:cubicBezTo>
                <a:cubicBezTo>
                  <a:pt x="1" y="5"/>
                  <a:pt x="1" y="3"/>
                  <a:pt x="2" y="0"/>
                </a:cubicBezTo>
                <a:cubicBezTo>
                  <a:pt x="570" y="110"/>
                  <a:pt x="570" y="110"/>
                  <a:pt x="570" y="110"/>
                </a:cubicBezTo>
                <a:cubicBezTo>
                  <a:pt x="569" y="116"/>
                  <a:pt x="568" y="122"/>
                  <a:pt x="566" y="128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51"/>
          <p:cNvSpPr>
            <a:spLocks/>
          </p:cNvSpPr>
          <p:nvPr/>
        </p:nvSpPr>
        <p:spPr bwMode="auto">
          <a:xfrm>
            <a:off x="8931276" y="3268663"/>
            <a:ext cx="779463" cy="100013"/>
          </a:xfrm>
          <a:custGeom>
            <a:avLst/>
            <a:gdLst>
              <a:gd name="T0" fmla="*/ 2 w 577"/>
              <a:gd name="T1" fmla="*/ 74 h 74"/>
              <a:gd name="T2" fmla="*/ 0 w 577"/>
              <a:gd name="T3" fmla="*/ 56 h 74"/>
              <a:gd name="T4" fmla="*/ 577 w 577"/>
              <a:gd name="T5" fmla="*/ 0 h 74"/>
              <a:gd name="T6" fmla="*/ 577 w 577"/>
              <a:gd name="T7" fmla="*/ 7 h 74"/>
              <a:gd name="T8" fmla="*/ 2 w 577"/>
              <a:gd name="T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4">
                <a:moveTo>
                  <a:pt x="2" y="74"/>
                </a:moveTo>
                <a:cubicBezTo>
                  <a:pt x="2" y="68"/>
                  <a:pt x="1" y="62"/>
                  <a:pt x="0" y="56"/>
                </a:cubicBezTo>
                <a:cubicBezTo>
                  <a:pt x="577" y="0"/>
                  <a:pt x="577" y="0"/>
                  <a:pt x="577" y="0"/>
                </a:cubicBezTo>
                <a:cubicBezTo>
                  <a:pt x="577" y="2"/>
                  <a:pt x="577" y="5"/>
                  <a:pt x="577" y="7"/>
                </a:cubicBezTo>
                <a:lnTo>
                  <a:pt x="2" y="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52"/>
          <p:cNvSpPr>
            <a:spLocks/>
          </p:cNvSpPr>
          <p:nvPr/>
        </p:nvSpPr>
        <p:spPr bwMode="auto">
          <a:xfrm>
            <a:off x="10598151" y="3263900"/>
            <a:ext cx="779463" cy="92075"/>
          </a:xfrm>
          <a:custGeom>
            <a:avLst/>
            <a:gdLst>
              <a:gd name="T0" fmla="*/ 575 w 577"/>
              <a:gd name="T1" fmla="*/ 68 h 68"/>
              <a:gd name="T2" fmla="*/ 0 w 577"/>
              <a:gd name="T3" fmla="*/ 7 h 68"/>
              <a:gd name="T4" fmla="*/ 0 w 577"/>
              <a:gd name="T5" fmla="*/ 0 h 68"/>
              <a:gd name="T6" fmla="*/ 577 w 577"/>
              <a:gd name="T7" fmla="*/ 49 h 68"/>
              <a:gd name="T8" fmla="*/ 575 w 577"/>
              <a:gd name="T9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68">
                <a:moveTo>
                  <a:pt x="575" y="68"/>
                </a:moveTo>
                <a:cubicBezTo>
                  <a:pt x="0" y="7"/>
                  <a:pt x="0" y="7"/>
                  <a:pt x="0" y="7"/>
                </a:cubicBezTo>
                <a:cubicBezTo>
                  <a:pt x="0" y="4"/>
                  <a:pt x="0" y="2"/>
                  <a:pt x="0" y="0"/>
                </a:cubicBezTo>
                <a:cubicBezTo>
                  <a:pt x="577" y="49"/>
                  <a:pt x="577" y="49"/>
                  <a:pt x="577" y="49"/>
                </a:cubicBezTo>
                <a:cubicBezTo>
                  <a:pt x="576" y="55"/>
                  <a:pt x="576" y="61"/>
                  <a:pt x="575" y="68"/>
                </a:cubicBezTo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53"/>
          <p:cNvSpPr>
            <a:spLocks/>
          </p:cNvSpPr>
          <p:nvPr/>
        </p:nvSpPr>
        <p:spPr bwMode="auto">
          <a:xfrm>
            <a:off x="8924926" y="3216275"/>
            <a:ext cx="782638" cy="25400"/>
          </a:xfrm>
          <a:custGeom>
            <a:avLst/>
            <a:gdLst>
              <a:gd name="T0" fmla="*/ 0 w 579"/>
              <a:gd name="T1" fmla="*/ 19 h 19"/>
              <a:gd name="T2" fmla="*/ 0 w 579"/>
              <a:gd name="T3" fmla="*/ 7 h 19"/>
              <a:gd name="T4" fmla="*/ 0 w 579"/>
              <a:gd name="T5" fmla="*/ 0 h 19"/>
              <a:gd name="T6" fmla="*/ 579 w 579"/>
              <a:gd name="T7" fmla="*/ 5 h 19"/>
              <a:gd name="T8" fmla="*/ 579 w 579"/>
              <a:gd name="T9" fmla="*/ 7 h 19"/>
              <a:gd name="T10" fmla="*/ 579 w 579"/>
              <a:gd name="T11" fmla="*/ 12 h 19"/>
              <a:gd name="T12" fmla="*/ 0 w 579"/>
              <a:gd name="T13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79" h="19">
                <a:moveTo>
                  <a:pt x="0" y="19"/>
                </a:moveTo>
                <a:cubicBezTo>
                  <a:pt x="0" y="15"/>
                  <a:pt x="0" y="11"/>
                  <a:pt x="0" y="7"/>
                </a:cubicBezTo>
                <a:cubicBezTo>
                  <a:pt x="0" y="0"/>
                  <a:pt x="0" y="0"/>
                  <a:pt x="0" y="0"/>
                </a:cubicBezTo>
                <a:cubicBezTo>
                  <a:pt x="579" y="5"/>
                  <a:pt x="579" y="5"/>
                  <a:pt x="579" y="5"/>
                </a:cubicBezTo>
                <a:cubicBezTo>
                  <a:pt x="579" y="7"/>
                  <a:pt x="579" y="7"/>
                  <a:pt x="579" y="7"/>
                </a:cubicBezTo>
                <a:cubicBezTo>
                  <a:pt x="579" y="12"/>
                  <a:pt x="579" y="12"/>
                  <a:pt x="579" y="12"/>
                </a:cubicBezTo>
                <a:lnTo>
                  <a:pt x="0" y="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54"/>
          <p:cNvSpPr>
            <a:spLocks/>
          </p:cNvSpPr>
          <p:nvPr/>
        </p:nvSpPr>
        <p:spPr bwMode="auto">
          <a:xfrm>
            <a:off x="10601326" y="3203575"/>
            <a:ext cx="781050" cy="31750"/>
          </a:xfrm>
          <a:custGeom>
            <a:avLst/>
            <a:gdLst>
              <a:gd name="T0" fmla="*/ 578 w 578"/>
              <a:gd name="T1" fmla="*/ 23 h 23"/>
              <a:gd name="T2" fmla="*/ 578 w 578"/>
              <a:gd name="T3" fmla="*/ 17 h 23"/>
              <a:gd name="T4" fmla="*/ 0 w 578"/>
              <a:gd name="T5" fmla="*/ 18 h 23"/>
              <a:gd name="T6" fmla="*/ 0 w 578"/>
              <a:gd name="T7" fmla="*/ 15 h 23"/>
              <a:gd name="T8" fmla="*/ 0 w 578"/>
              <a:gd name="T9" fmla="*/ 9 h 23"/>
              <a:gd name="T10" fmla="*/ 0 w 578"/>
              <a:gd name="T11" fmla="*/ 9 h 23"/>
              <a:gd name="T12" fmla="*/ 0 w 578"/>
              <a:gd name="T13" fmla="*/ 9 h 23"/>
              <a:gd name="T14" fmla="*/ 10 w 578"/>
              <a:gd name="T15" fmla="*/ 9 h 23"/>
              <a:gd name="T16" fmla="*/ 578 w 578"/>
              <a:gd name="T17" fmla="*/ 0 h 23"/>
              <a:gd name="T18" fmla="*/ 578 w 578"/>
              <a:gd name="T19" fmla="*/ 16 h 23"/>
              <a:gd name="T20" fmla="*/ 578 w 578"/>
              <a:gd name="T21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23">
                <a:moveTo>
                  <a:pt x="578" y="23"/>
                </a:moveTo>
                <a:cubicBezTo>
                  <a:pt x="578" y="21"/>
                  <a:pt x="578" y="19"/>
                  <a:pt x="578" y="17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0" y="9"/>
                  <a:pt x="0" y="9"/>
                  <a:pt x="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578" y="0"/>
                  <a:pt x="578" y="0"/>
                  <a:pt x="578" y="0"/>
                </a:cubicBezTo>
                <a:cubicBezTo>
                  <a:pt x="578" y="5"/>
                  <a:pt x="578" y="11"/>
                  <a:pt x="578" y="16"/>
                </a:cubicBezTo>
                <a:lnTo>
                  <a:pt x="578" y="23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55"/>
          <p:cNvSpPr>
            <a:spLocks/>
          </p:cNvSpPr>
          <p:nvPr/>
        </p:nvSpPr>
        <p:spPr bwMode="auto">
          <a:xfrm>
            <a:off x="8931276" y="3087688"/>
            <a:ext cx="779463" cy="95250"/>
          </a:xfrm>
          <a:custGeom>
            <a:avLst/>
            <a:gdLst>
              <a:gd name="T0" fmla="*/ 576 w 577"/>
              <a:gd name="T1" fmla="*/ 71 h 71"/>
              <a:gd name="T2" fmla="*/ 0 w 577"/>
              <a:gd name="T3" fmla="*/ 20 h 71"/>
              <a:gd name="T4" fmla="*/ 2 w 577"/>
              <a:gd name="T5" fmla="*/ 0 h 71"/>
              <a:gd name="T6" fmla="*/ 577 w 577"/>
              <a:gd name="T7" fmla="*/ 65 h 71"/>
              <a:gd name="T8" fmla="*/ 576 w 577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1">
                <a:moveTo>
                  <a:pt x="576" y="71"/>
                </a:moveTo>
                <a:cubicBezTo>
                  <a:pt x="0" y="20"/>
                  <a:pt x="0" y="20"/>
                  <a:pt x="0" y="20"/>
                </a:cubicBezTo>
                <a:cubicBezTo>
                  <a:pt x="1" y="13"/>
                  <a:pt x="1" y="7"/>
                  <a:pt x="2" y="0"/>
                </a:cubicBezTo>
                <a:cubicBezTo>
                  <a:pt x="577" y="65"/>
                  <a:pt x="577" y="65"/>
                  <a:pt x="577" y="65"/>
                </a:cubicBezTo>
                <a:cubicBezTo>
                  <a:pt x="577" y="67"/>
                  <a:pt x="577" y="69"/>
                  <a:pt x="576" y="7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56"/>
          <p:cNvSpPr>
            <a:spLocks/>
          </p:cNvSpPr>
          <p:nvPr/>
        </p:nvSpPr>
        <p:spPr bwMode="auto">
          <a:xfrm>
            <a:off x="10596563" y="3074988"/>
            <a:ext cx="779463" cy="106363"/>
          </a:xfrm>
          <a:custGeom>
            <a:avLst/>
            <a:gdLst>
              <a:gd name="T0" fmla="*/ 1 w 577"/>
              <a:gd name="T1" fmla="*/ 78 h 78"/>
              <a:gd name="T2" fmla="*/ 0 w 577"/>
              <a:gd name="T3" fmla="*/ 70 h 78"/>
              <a:gd name="T4" fmla="*/ 575 w 577"/>
              <a:gd name="T5" fmla="*/ 0 h 78"/>
              <a:gd name="T6" fmla="*/ 577 w 577"/>
              <a:gd name="T7" fmla="*/ 18 h 78"/>
              <a:gd name="T8" fmla="*/ 1 w 577"/>
              <a:gd name="T9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77" h="78">
                <a:moveTo>
                  <a:pt x="1" y="78"/>
                </a:moveTo>
                <a:cubicBezTo>
                  <a:pt x="1" y="75"/>
                  <a:pt x="0" y="72"/>
                  <a:pt x="0" y="70"/>
                </a:cubicBezTo>
                <a:cubicBezTo>
                  <a:pt x="575" y="0"/>
                  <a:pt x="575" y="0"/>
                  <a:pt x="575" y="0"/>
                </a:cubicBezTo>
                <a:cubicBezTo>
                  <a:pt x="575" y="6"/>
                  <a:pt x="576" y="12"/>
                  <a:pt x="577" y="18"/>
                </a:cubicBezTo>
                <a:lnTo>
                  <a:pt x="1" y="78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57"/>
          <p:cNvSpPr>
            <a:spLocks/>
          </p:cNvSpPr>
          <p:nvPr/>
        </p:nvSpPr>
        <p:spPr bwMode="auto">
          <a:xfrm>
            <a:off x="8948738" y="2960688"/>
            <a:ext cx="769938" cy="177800"/>
          </a:xfrm>
          <a:custGeom>
            <a:avLst/>
            <a:gdLst>
              <a:gd name="T0" fmla="*/ 567 w 569"/>
              <a:gd name="T1" fmla="*/ 131 h 131"/>
              <a:gd name="T2" fmla="*/ 0 w 569"/>
              <a:gd name="T3" fmla="*/ 18 h 131"/>
              <a:gd name="T4" fmla="*/ 3 w 569"/>
              <a:gd name="T5" fmla="*/ 0 h 131"/>
              <a:gd name="T6" fmla="*/ 569 w 569"/>
              <a:gd name="T7" fmla="*/ 124 h 131"/>
              <a:gd name="T8" fmla="*/ 567 w 569"/>
              <a:gd name="T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131">
                <a:moveTo>
                  <a:pt x="567" y="131"/>
                </a:moveTo>
                <a:cubicBezTo>
                  <a:pt x="0" y="18"/>
                  <a:pt x="0" y="18"/>
                  <a:pt x="0" y="18"/>
                </a:cubicBezTo>
                <a:cubicBezTo>
                  <a:pt x="1" y="12"/>
                  <a:pt x="2" y="6"/>
                  <a:pt x="3" y="0"/>
                </a:cubicBezTo>
                <a:cubicBezTo>
                  <a:pt x="569" y="124"/>
                  <a:pt x="569" y="124"/>
                  <a:pt x="569" y="124"/>
                </a:cubicBezTo>
                <a:cubicBezTo>
                  <a:pt x="568" y="126"/>
                  <a:pt x="568" y="128"/>
                  <a:pt x="567" y="131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58"/>
          <p:cNvSpPr>
            <a:spLocks/>
          </p:cNvSpPr>
          <p:nvPr/>
        </p:nvSpPr>
        <p:spPr bwMode="auto">
          <a:xfrm>
            <a:off x="10588626" y="2947988"/>
            <a:ext cx="768350" cy="185738"/>
          </a:xfrm>
          <a:custGeom>
            <a:avLst/>
            <a:gdLst>
              <a:gd name="T0" fmla="*/ 2 w 568"/>
              <a:gd name="T1" fmla="*/ 137 h 137"/>
              <a:gd name="T2" fmla="*/ 0 w 568"/>
              <a:gd name="T3" fmla="*/ 131 h 137"/>
              <a:gd name="T4" fmla="*/ 564 w 568"/>
              <a:gd name="T5" fmla="*/ 0 h 137"/>
              <a:gd name="T6" fmla="*/ 568 w 568"/>
              <a:gd name="T7" fmla="*/ 19 h 137"/>
              <a:gd name="T8" fmla="*/ 2 w 568"/>
              <a:gd name="T9" fmla="*/ 137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137">
                <a:moveTo>
                  <a:pt x="2" y="137"/>
                </a:moveTo>
                <a:cubicBezTo>
                  <a:pt x="1" y="135"/>
                  <a:pt x="1" y="133"/>
                  <a:pt x="0" y="131"/>
                </a:cubicBezTo>
                <a:cubicBezTo>
                  <a:pt x="564" y="0"/>
                  <a:pt x="564" y="0"/>
                  <a:pt x="564" y="0"/>
                </a:cubicBezTo>
                <a:cubicBezTo>
                  <a:pt x="565" y="6"/>
                  <a:pt x="567" y="12"/>
                  <a:pt x="568" y="19"/>
                </a:cubicBezTo>
                <a:lnTo>
                  <a:pt x="2" y="137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59"/>
          <p:cNvSpPr>
            <a:spLocks/>
          </p:cNvSpPr>
          <p:nvPr/>
        </p:nvSpPr>
        <p:spPr bwMode="auto">
          <a:xfrm>
            <a:off x="8980488" y="2836863"/>
            <a:ext cx="750888" cy="255588"/>
          </a:xfrm>
          <a:custGeom>
            <a:avLst/>
            <a:gdLst>
              <a:gd name="T0" fmla="*/ 553 w 555"/>
              <a:gd name="T1" fmla="*/ 189 h 189"/>
              <a:gd name="T2" fmla="*/ 0 w 555"/>
              <a:gd name="T3" fmla="*/ 18 h 189"/>
              <a:gd name="T4" fmla="*/ 6 w 555"/>
              <a:gd name="T5" fmla="*/ 0 h 189"/>
              <a:gd name="T6" fmla="*/ 555 w 555"/>
              <a:gd name="T7" fmla="*/ 183 h 189"/>
              <a:gd name="T8" fmla="*/ 553 w 555"/>
              <a:gd name="T9" fmla="*/ 189 h 1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5" h="189">
                <a:moveTo>
                  <a:pt x="553" y="189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4" y="6"/>
                  <a:pt x="6" y="0"/>
                </a:cubicBezTo>
                <a:cubicBezTo>
                  <a:pt x="555" y="183"/>
                  <a:pt x="555" y="183"/>
                  <a:pt x="555" y="183"/>
                </a:cubicBezTo>
                <a:cubicBezTo>
                  <a:pt x="554" y="185"/>
                  <a:pt x="553" y="187"/>
                  <a:pt x="553" y="18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Freeform 60"/>
          <p:cNvSpPr>
            <a:spLocks/>
          </p:cNvSpPr>
          <p:nvPr/>
        </p:nvSpPr>
        <p:spPr bwMode="auto">
          <a:xfrm>
            <a:off x="10575926" y="2824163"/>
            <a:ext cx="747713" cy="265113"/>
          </a:xfrm>
          <a:custGeom>
            <a:avLst/>
            <a:gdLst>
              <a:gd name="T0" fmla="*/ 2 w 553"/>
              <a:gd name="T1" fmla="*/ 196 h 196"/>
              <a:gd name="T2" fmla="*/ 0 w 553"/>
              <a:gd name="T3" fmla="*/ 190 h 196"/>
              <a:gd name="T4" fmla="*/ 547 w 553"/>
              <a:gd name="T5" fmla="*/ 0 h 196"/>
              <a:gd name="T6" fmla="*/ 553 w 553"/>
              <a:gd name="T7" fmla="*/ 19 h 196"/>
              <a:gd name="T8" fmla="*/ 2 w 553"/>
              <a:gd name="T9" fmla="*/ 196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3" h="196">
                <a:moveTo>
                  <a:pt x="2" y="196"/>
                </a:moveTo>
                <a:cubicBezTo>
                  <a:pt x="1" y="194"/>
                  <a:pt x="0" y="192"/>
                  <a:pt x="0" y="190"/>
                </a:cubicBezTo>
                <a:cubicBezTo>
                  <a:pt x="547" y="0"/>
                  <a:pt x="547" y="0"/>
                  <a:pt x="547" y="0"/>
                </a:cubicBezTo>
                <a:cubicBezTo>
                  <a:pt x="549" y="7"/>
                  <a:pt x="551" y="13"/>
                  <a:pt x="553" y="19"/>
                </a:cubicBezTo>
                <a:lnTo>
                  <a:pt x="2" y="196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Freeform 61"/>
          <p:cNvSpPr>
            <a:spLocks/>
          </p:cNvSpPr>
          <p:nvPr/>
        </p:nvSpPr>
        <p:spPr bwMode="auto">
          <a:xfrm>
            <a:off x="9024938" y="2716213"/>
            <a:ext cx="722313" cy="334963"/>
          </a:xfrm>
          <a:custGeom>
            <a:avLst/>
            <a:gdLst>
              <a:gd name="T0" fmla="*/ 532 w 534"/>
              <a:gd name="T1" fmla="*/ 247 h 247"/>
              <a:gd name="T2" fmla="*/ 0 w 534"/>
              <a:gd name="T3" fmla="*/ 18 h 247"/>
              <a:gd name="T4" fmla="*/ 8 w 534"/>
              <a:gd name="T5" fmla="*/ 0 h 247"/>
              <a:gd name="T6" fmla="*/ 534 w 534"/>
              <a:gd name="T7" fmla="*/ 240 h 247"/>
              <a:gd name="T8" fmla="*/ 532 w 534"/>
              <a:gd name="T9" fmla="*/ 247 h 2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4" h="247">
                <a:moveTo>
                  <a:pt x="532" y="247"/>
                </a:moveTo>
                <a:cubicBezTo>
                  <a:pt x="0" y="18"/>
                  <a:pt x="0" y="18"/>
                  <a:pt x="0" y="18"/>
                </a:cubicBezTo>
                <a:cubicBezTo>
                  <a:pt x="2" y="12"/>
                  <a:pt x="5" y="6"/>
                  <a:pt x="8" y="0"/>
                </a:cubicBezTo>
                <a:cubicBezTo>
                  <a:pt x="534" y="240"/>
                  <a:pt x="534" y="240"/>
                  <a:pt x="534" y="240"/>
                </a:cubicBezTo>
                <a:cubicBezTo>
                  <a:pt x="533" y="242"/>
                  <a:pt x="532" y="244"/>
                  <a:pt x="532" y="24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Freeform 62"/>
          <p:cNvSpPr>
            <a:spLocks/>
          </p:cNvSpPr>
          <p:nvPr/>
        </p:nvSpPr>
        <p:spPr bwMode="auto">
          <a:xfrm>
            <a:off x="10558463" y="2705100"/>
            <a:ext cx="719138" cy="339725"/>
          </a:xfrm>
          <a:custGeom>
            <a:avLst/>
            <a:gdLst>
              <a:gd name="T0" fmla="*/ 3 w 532"/>
              <a:gd name="T1" fmla="*/ 252 h 252"/>
              <a:gd name="T2" fmla="*/ 0 w 532"/>
              <a:gd name="T3" fmla="*/ 246 h 252"/>
              <a:gd name="T4" fmla="*/ 524 w 532"/>
              <a:gd name="T5" fmla="*/ 0 h 252"/>
              <a:gd name="T6" fmla="*/ 532 w 532"/>
              <a:gd name="T7" fmla="*/ 18 h 252"/>
              <a:gd name="T8" fmla="*/ 3 w 532"/>
              <a:gd name="T9" fmla="*/ 252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2" h="252">
                <a:moveTo>
                  <a:pt x="3" y="252"/>
                </a:moveTo>
                <a:cubicBezTo>
                  <a:pt x="2" y="250"/>
                  <a:pt x="1" y="248"/>
                  <a:pt x="0" y="246"/>
                </a:cubicBezTo>
                <a:cubicBezTo>
                  <a:pt x="524" y="0"/>
                  <a:pt x="524" y="0"/>
                  <a:pt x="524" y="0"/>
                </a:cubicBezTo>
                <a:cubicBezTo>
                  <a:pt x="527" y="6"/>
                  <a:pt x="529" y="12"/>
                  <a:pt x="532" y="18"/>
                </a:cubicBezTo>
                <a:lnTo>
                  <a:pt x="3" y="2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Freeform 63"/>
          <p:cNvSpPr>
            <a:spLocks/>
          </p:cNvSpPr>
          <p:nvPr/>
        </p:nvSpPr>
        <p:spPr bwMode="auto">
          <a:xfrm>
            <a:off x="9082088" y="2603500"/>
            <a:ext cx="687388" cy="404813"/>
          </a:xfrm>
          <a:custGeom>
            <a:avLst/>
            <a:gdLst>
              <a:gd name="T0" fmla="*/ 505 w 508"/>
              <a:gd name="T1" fmla="*/ 300 h 300"/>
              <a:gd name="T2" fmla="*/ 0 w 508"/>
              <a:gd name="T3" fmla="*/ 17 h 300"/>
              <a:gd name="T4" fmla="*/ 9 w 508"/>
              <a:gd name="T5" fmla="*/ 0 h 300"/>
              <a:gd name="T6" fmla="*/ 508 w 508"/>
              <a:gd name="T7" fmla="*/ 294 h 300"/>
              <a:gd name="T8" fmla="*/ 505 w 508"/>
              <a:gd name="T9" fmla="*/ 30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8" h="300">
                <a:moveTo>
                  <a:pt x="505" y="300"/>
                </a:moveTo>
                <a:cubicBezTo>
                  <a:pt x="0" y="17"/>
                  <a:pt x="0" y="17"/>
                  <a:pt x="0" y="17"/>
                </a:cubicBezTo>
                <a:cubicBezTo>
                  <a:pt x="3" y="11"/>
                  <a:pt x="6" y="6"/>
                  <a:pt x="9" y="0"/>
                </a:cubicBezTo>
                <a:cubicBezTo>
                  <a:pt x="508" y="294"/>
                  <a:pt x="508" y="294"/>
                  <a:pt x="508" y="294"/>
                </a:cubicBezTo>
                <a:cubicBezTo>
                  <a:pt x="507" y="296"/>
                  <a:pt x="506" y="298"/>
                  <a:pt x="505" y="300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Freeform 64"/>
          <p:cNvSpPr>
            <a:spLocks/>
          </p:cNvSpPr>
          <p:nvPr/>
        </p:nvSpPr>
        <p:spPr bwMode="auto">
          <a:xfrm>
            <a:off x="10536238" y="2592388"/>
            <a:ext cx="684213" cy="412750"/>
          </a:xfrm>
          <a:custGeom>
            <a:avLst/>
            <a:gdLst>
              <a:gd name="T0" fmla="*/ 4 w 506"/>
              <a:gd name="T1" fmla="*/ 305 h 305"/>
              <a:gd name="T2" fmla="*/ 0 w 506"/>
              <a:gd name="T3" fmla="*/ 298 h 305"/>
              <a:gd name="T4" fmla="*/ 496 w 506"/>
              <a:gd name="T5" fmla="*/ 0 h 305"/>
              <a:gd name="T6" fmla="*/ 506 w 506"/>
              <a:gd name="T7" fmla="*/ 16 h 305"/>
              <a:gd name="T8" fmla="*/ 4 w 506"/>
              <a:gd name="T9" fmla="*/ 30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06" h="305">
                <a:moveTo>
                  <a:pt x="4" y="305"/>
                </a:moveTo>
                <a:cubicBezTo>
                  <a:pt x="3" y="303"/>
                  <a:pt x="2" y="300"/>
                  <a:pt x="0" y="298"/>
                </a:cubicBezTo>
                <a:cubicBezTo>
                  <a:pt x="496" y="0"/>
                  <a:pt x="496" y="0"/>
                  <a:pt x="496" y="0"/>
                </a:cubicBezTo>
                <a:cubicBezTo>
                  <a:pt x="499" y="5"/>
                  <a:pt x="503" y="10"/>
                  <a:pt x="506" y="16"/>
                </a:cubicBezTo>
                <a:lnTo>
                  <a:pt x="4" y="305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Freeform 65"/>
          <p:cNvSpPr>
            <a:spLocks/>
          </p:cNvSpPr>
          <p:nvPr/>
        </p:nvSpPr>
        <p:spPr bwMode="auto">
          <a:xfrm>
            <a:off x="9150351" y="2495550"/>
            <a:ext cx="644525" cy="473075"/>
          </a:xfrm>
          <a:custGeom>
            <a:avLst/>
            <a:gdLst>
              <a:gd name="T0" fmla="*/ 473 w 477"/>
              <a:gd name="T1" fmla="*/ 349 h 349"/>
              <a:gd name="T2" fmla="*/ 0 w 477"/>
              <a:gd name="T3" fmla="*/ 16 h 349"/>
              <a:gd name="T4" fmla="*/ 12 w 477"/>
              <a:gd name="T5" fmla="*/ 0 h 349"/>
              <a:gd name="T6" fmla="*/ 477 w 477"/>
              <a:gd name="T7" fmla="*/ 344 h 349"/>
              <a:gd name="T8" fmla="*/ 473 w 477"/>
              <a:gd name="T9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7" h="349">
                <a:moveTo>
                  <a:pt x="473" y="349"/>
                </a:moveTo>
                <a:cubicBezTo>
                  <a:pt x="0" y="16"/>
                  <a:pt x="0" y="16"/>
                  <a:pt x="0" y="16"/>
                </a:cubicBezTo>
                <a:cubicBezTo>
                  <a:pt x="4" y="10"/>
                  <a:pt x="8" y="5"/>
                  <a:pt x="12" y="0"/>
                </a:cubicBezTo>
                <a:cubicBezTo>
                  <a:pt x="477" y="344"/>
                  <a:pt x="477" y="344"/>
                  <a:pt x="477" y="344"/>
                </a:cubicBezTo>
                <a:cubicBezTo>
                  <a:pt x="476" y="346"/>
                  <a:pt x="475" y="348"/>
                  <a:pt x="473" y="349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Freeform 66"/>
          <p:cNvSpPr>
            <a:spLocks/>
          </p:cNvSpPr>
          <p:nvPr/>
        </p:nvSpPr>
        <p:spPr bwMode="auto">
          <a:xfrm>
            <a:off x="10509251" y="2486025"/>
            <a:ext cx="639763" cy="477838"/>
          </a:xfrm>
          <a:custGeom>
            <a:avLst/>
            <a:gdLst>
              <a:gd name="T0" fmla="*/ 4 w 473"/>
              <a:gd name="T1" fmla="*/ 354 h 354"/>
              <a:gd name="T2" fmla="*/ 0 w 473"/>
              <a:gd name="T3" fmla="*/ 349 h 354"/>
              <a:gd name="T4" fmla="*/ 462 w 473"/>
              <a:gd name="T5" fmla="*/ 0 h 354"/>
              <a:gd name="T6" fmla="*/ 473 w 473"/>
              <a:gd name="T7" fmla="*/ 15 h 354"/>
              <a:gd name="T8" fmla="*/ 4 w 473"/>
              <a:gd name="T9" fmla="*/ 354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3" h="354">
                <a:moveTo>
                  <a:pt x="4" y="354"/>
                </a:moveTo>
                <a:cubicBezTo>
                  <a:pt x="3" y="353"/>
                  <a:pt x="2" y="351"/>
                  <a:pt x="0" y="349"/>
                </a:cubicBezTo>
                <a:cubicBezTo>
                  <a:pt x="462" y="0"/>
                  <a:pt x="462" y="0"/>
                  <a:pt x="462" y="0"/>
                </a:cubicBezTo>
                <a:cubicBezTo>
                  <a:pt x="466" y="5"/>
                  <a:pt x="470" y="10"/>
                  <a:pt x="473" y="15"/>
                </a:cubicBezTo>
                <a:lnTo>
                  <a:pt x="4" y="354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Freeform 67"/>
          <p:cNvSpPr>
            <a:spLocks/>
          </p:cNvSpPr>
          <p:nvPr/>
        </p:nvSpPr>
        <p:spPr bwMode="auto">
          <a:xfrm>
            <a:off x="9229726" y="2397125"/>
            <a:ext cx="595313" cy="534988"/>
          </a:xfrm>
          <a:custGeom>
            <a:avLst/>
            <a:gdLst>
              <a:gd name="T0" fmla="*/ 436 w 440"/>
              <a:gd name="T1" fmla="*/ 395 h 395"/>
              <a:gd name="T2" fmla="*/ 0 w 440"/>
              <a:gd name="T3" fmla="*/ 14 h 395"/>
              <a:gd name="T4" fmla="*/ 13 w 440"/>
              <a:gd name="T5" fmla="*/ 0 h 395"/>
              <a:gd name="T6" fmla="*/ 440 w 440"/>
              <a:gd name="T7" fmla="*/ 390 h 395"/>
              <a:gd name="T8" fmla="*/ 436 w 440"/>
              <a:gd name="T9" fmla="*/ 395 h 3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0" h="395">
                <a:moveTo>
                  <a:pt x="436" y="395"/>
                </a:moveTo>
                <a:cubicBezTo>
                  <a:pt x="0" y="14"/>
                  <a:pt x="0" y="14"/>
                  <a:pt x="0" y="14"/>
                </a:cubicBezTo>
                <a:cubicBezTo>
                  <a:pt x="4" y="10"/>
                  <a:pt x="8" y="5"/>
                  <a:pt x="13" y="0"/>
                </a:cubicBezTo>
                <a:cubicBezTo>
                  <a:pt x="440" y="390"/>
                  <a:pt x="440" y="390"/>
                  <a:pt x="440" y="390"/>
                </a:cubicBezTo>
                <a:cubicBezTo>
                  <a:pt x="439" y="392"/>
                  <a:pt x="437" y="393"/>
                  <a:pt x="436" y="395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Freeform 68"/>
          <p:cNvSpPr>
            <a:spLocks/>
          </p:cNvSpPr>
          <p:nvPr/>
        </p:nvSpPr>
        <p:spPr bwMode="auto">
          <a:xfrm>
            <a:off x="10480676" y="2386013"/>
            <a:ext cx="588963" cy="542925"/>
          </a:xfrm>
          <a:custGeom>
            <a:avLst/>
            <a:gdLst>
              <a:gd name="T0" fmla="*/ 5 w 436"/>
              <a:gd name="T1" fmla="*/ 401 h 401"/>
              <a:gd name="T2" fmla="*/ 0 w 436"/>
              <a:gd name="T3" fmla="*/ 395 h 401"/>
              <a:gd name="T4" fmla="*/ 423 w 436"/>
              <a:gd name="T5" fmla="*/ 0 h 401"/>
              <a:gd name="T6" fmla="*/ 436 w 436"/>
              <a:gd name="T7" fmla="*/ 14 h 401"/>
              <a:gd name="T8" fmla="*/ 5 w 436"/>
              <a:gd name="T9" fmla="*/ 401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6" h="401">
                <a:moveTo>
                  <a:pt x="5" y="401"/>
                </a:moveTo>
                <a:cubicBezTo>
                  <a:pt x="3" y="399"/>
                  <a:pt x="1" y="397"/>
                  <a:pt x="0" y="395"/>
                </a:cubicBezTo>
                <a:cubicBezTo>
                  <a:pt x="423" y="0"/>
                  <a:pt x="423" y="0"/>
                  <a:pt x="423" y="0"/>
                </a:cubicBezTo>
                <a:cubicBezTo>
                  <a:pt x="427" y="5"/>
                  <a:pt x="431" y="10"/>
                  <a:pt x="436" y="14"/>
                </a:cubicBezTo>
                <a:lnTo>
                  <a:pt x="5" y="401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Freeform 69"/>
          <p:cNvSpPr>
            <a:spLocks/>
          </p:cNvSpPr>
          <p:nvPr/>
        </p:nvSpPr>
        <p:spPr bwMode="auto">
          <a:xfrm>
            <a:off x="9318626" y="2306638"/>
            <a:ext cx="539750" cy="590550"/>
          </a:xfrm>
          <a:custGeom>
            <a:avLst/>
            <a:gdLst>
              <a:gd name="T0" fmla="*/ 394 w 399"/>
              <a:gd name="T1" fmla="*/ 437 h 437"/>
              <a:gd name="T2" fmla="*/ 0 w 399"/>
              <a:gd name="T3" fmla="*/ 13 h 437"/>
              <a:gd name="T4" fmla="*/ 14 w 399"/>
              <a:gd name="T5" fmla="*/ 0 h 437"/>
              <a:gd name="T6" fmla="*/ 399 w 399"/>
              <a:gd name="T7" fmla="*/ 433 h 437"/>
              <a:gd name="T8" fmla="*/ 394 w 399"/>
              <a:gd name="T9" fmla="*/ 437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9" h="437">
                <a:moveTo>
                  <a:pt x="394" y="437"/>
                </a:moveTo>
                <a:cubicBezTo>
                  <a:pt x="0" y="13"/>
                  <a:pt x="0" y="13"/>
                  <a:pt x="0" y="13"/>
                </a:cubicBezTo>
                <a:cubicBezTo>
                  <a:pt x="5" y="9"/>
                  <a:pt x="9" y="5"/>
                  <a:pt x="14" y="0"/>
                </a:cubicBezTo>
                <a:cubicBezTo>
                  <a:pt x="399" y="433"/>
                  <a:pt x="399" y="433"/>
                  <a:pt x="399" y="433"/>
                </a:cubicBezTo>
                <a:cubicBezTo>
                  <a:pt x="397" y="434"/>
                  <a:pt x="395" y="436"/>
                  <a:pt x="394" y="43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Freeform 70"/>
          <p:cNvSpPr>
            <a:spLocks/>
          </p:cNvSpPr>
          <p:nvPr/>
        </p:nvSpPr>
        <p:spPr bwMode="auto">
          <a:xfrm>
            <a:off x="10445751" y="2298700"/>
            <a:ext cx="533400" cy="596900"/>
          </a:xfrm>
          <a:custGeom>
            <a:avLst/>
            <a:gdLst>
              <a:gd name="T0" fmla="*/ 5 w 394"/>
              <a:gd name="T1" fmla="*/ 441 h 441"/>
              <a:gd name="T2" fmla="*/ 0 w 394"/>
              <a:gd name="T3" fmla="*/ 436 h 441"/>
              <a:gd name="T4" fmla="*/ 380 w 394"/>
              <a:gd name="T5" fmla="*/ 0 h 441"/>
              <a:gd name="T6" fmla="*/ 394 w 394"/>
              <a:gd name="T7" fmla="*/ 12 h 441"/>
              <a:gd name="T8" fmla="*/ 5 w 394"/>
              <a:gd name="T9" fmla="*/ 441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4" h="441">
                <a:moveTo>
                  <a:pt x="5" y="441"/>
                </a:moveTo>
                <a:cubicBezTo>
                  <a:pt x="4" y="439"/>
                  <a:pt x="2" y="438"/>
                  <a:pt x="0" y="436"/>
                </a:cubicBezTo>
                <a:cubicBezTo>
                  <a:pt x="380" y="0"/>
                  <a:pt x="380" y="0"/>
                  <a:pt x="380" y="0"/>
                </a:cubicBezTo>
                <a:cubicBezTo>
                  <a:pt x="385" y="4"/>
                  <a:pt x="389" y="8"/>
                  <a:pt x="394" y="12"/>
                </a:cubicBezTo>
                <a:lnTo>
                  <a:pt x="5" y="441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" name="Freeform 71"/>
          <p:cNvSpPr>
            <a:spLocks/>
          </p:cNvSpPr>
          <p:nvPr/>
        </p:nvSpPr>
        <p:spPr bwMode="auto">
          <a:xfrm>
            <a:off x="9417051" y="2227263"/>
            <a:ext cx="477838" cy="641350"/>
          </a:xfrm>
          <a:custGeom>
            <a:avLst/>
            <a:gdLst>
              <a:gd name="T0" fmla="*/ 347 w 353"/>
              <a:gd name="T1" fmla="*/ 474 h 474"/>
              <a:gd name="T2" fmla="*/ 0 w 353"/>
              <a:gd name="T3" fmla="*/ 11 h 474"/>
              <a:gd name="T4" fmla="*/ 15 w 353"/>
              <a:gd name="T5" fmla="*/ 0 h 474"/>
              <a:gd name="T6" fmla="*/ 353 w 353"/>
              <a:gd name="T7" fmla="*/ 470 h 474"/>
              <a:gd name="T8" fmla="*/ 347 w 353"/>
              <a:gd name="T9" fmla="*/ 474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3" h="474">
                <a:moveTo>
                  <a:pt x="347" y="474"/>
                </a:moveTo>
                <a:cubicBezTo>
                  <a:pt x="0" y="11"/>
                  <a:pt x="0" y="11"/>
                  <a:pt x="0" y="11"/>
                </a:cubicBezTo>
                <a:cubicBezTo>
                  <a:pt x="5" y="8"/>
                  <a:pt x="10" y="4"/>
                  <a:pt x="15" y="0"/>
                </a:cubicBezTo>
                <a:cubicBezTo>
                  <a:pt x="353" y="470"/>
                  <a:pt x="353" y="470"/>
                  <a:pt x="353" y="470"/>
                </a:cubicBezTo>
                <a:cubicBezTo>
                  <a:pt x="351" y="471"/>
                  <a:pt x="349" y="473"/>
                  <a:pt x="347" y="47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Freeform 72"/>
          <p:cNvSpPr>
            <a:spLocks/>
          </p:cNvSpPr>
          <p:nvPr/>
        </p:nvSpPr>
        <p:spPr bwMode="auto">
          <a:xfrm>
            <a:off x="10409238" y="2219325"/>
            <a:ext cx="471488" cy="646113"/>
          </a:xfrm>
          <a:custGeom>
            <a:avLst/>
            <a:gdLst>
              <a:gd name="T0" fmla="*/ 5 w 348"/>
              <a:gd name="T1" fmla="*/ 478 h 478"/>
              <a:gd name="T2" fmla="*/ 0 w 348"/>
              <a:gd name="T3" fmla="*/ 474 h 478"/>
              <a:gd name="T4" fmla="*/ 332 w 348"/>
              <a:gd name="T5" fmla="*/ 0 h 478"/>
              <a:gd name="T6" fmla="*/ 348 w 348"/>
              <a:gd name="T7" fmla="*/ 11 h 478"/>
              <a:gd name="T8" fmla="*/ 5 w 348"/>
              <a:gd name="T9" fmla="*/ 478 h 4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8" h="478">
                <a:moveTo>
                  <a:pt x="5" y="478"/>
                </a:moveTo>
                <a:cubicBezTo>
                  <a:pt x="4" y="477"/>
                  <a:pt x="2" y="475"/>
                  <a:pt x="0" y="474"/>
                </a:cubicBezTo>
                <a:cubicBezTo>
                  <a:pt x="332" y="0"/>
                  <a:pt x="332" y="0"/>
                  <a:pt x="332" y="0"/>
                </a:cubicBezTo>
                <a:cubicBezTo>
                  <a:pt x="337" y="4"/>
                  <a:pt x="343" y="8"/>
                  <a:pt x="348" y="11"/>
                </a:cubicBezTo>
                <a:lnTo>
                  <a:pt x="5" y="478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Freeform 73"/>
          <p:cNvSpPr>
            <a:spLocks/>
          </p:cNvSpPr>
          <p:nvPr/>
        </p:nvSpPr>
        <p:spPr bwMode="auto">
          <a:xfrm>
            <a:off x="9523413" y="2157413"/>
            <a:ext cx="411163" cy="684213"/>
          </a:xfrm>
          <a:custGeom>
            <a:avLst/>
            <a:gdLst>
              <a:gd name="T0" fmla="*/ 298 w 304"/>
              <a:gd name="T1" fmla="*/ 506 h 506"/>
              <a:gd name="T2" fmla="*/ 0 w 304"/>
              <a:gd name="T3" fmla="*/ 9 h 506"/>
              <a:gd name="T4" fmla="*/ 17 w 304"/>
              <a:gd name="T5" fmla="*/ 0 h 506"/>
              <a:gd name="T6" fmla="*/ 304 w 304"/>
              <a:gd name="T7" fmla="*/ 502 h 506"/>
              <a:gd name="T8" fmla="*/ 298 w 304"/>
              <a:gd name="T9" fmla="*/ 506 h 5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4" h="506">
                <a:moveTo>
                  <a:pt x="298" y="506"/>
                </a:moveTo>
                <a:cubicBezTo>
                  <a:pt x="0" y="9"/>
                  <a:pt x="0" y="9"/>
                  <a:pt x="0" y="9"/>
                </a:cubicBezTo>
                <a:cubicBezTo>
                  <a:pt x="6" y="6"/>
                  <a:pt x="11" y="3"/>
                  <a:pt x="17" y="0"/>
                </a:cubicBezTo>
                <a:cubicBezTo>
                  <a:pt x="304" y="502"/>
                  <a:pt x="304" y="502"/>
                  <a:pt x="304" y="502"/>
                </a:cubicBezTo>
                <a:cubicBezTo>
                  <a:pt x="302" y="503"/>
                  <a:pt x="300" y="505"/>
                  <a:pt x="298" y="506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5" name="Freeform 74"/>
          <p:cNvSpPr>
            <a:spLocks/>
          </p:cNvSpPr>
          <p:nvPr/>
        </p:nvSpPr>
        <p:spPr bwMode="auto">
          <a:xfrm>
            <a:off x="10369551" y="2151063"/>
            <a:ext cx="404813" cy="688975"/>
          </a:xfrm>
          <a:custGeom>
            <a:avLst/>
            <a:gdLst>
              <a:gd name="T0" fmla="*/ 6 w 299"/>
              <a:gd name="T1" fmla="*/ 509 h 509"/>
              <a:gd name="T2" fmla="*/ 0 w 299"/>
              <a:gd name="T3" fmla="*/ 506 h 509"/>
              <a:gd name="T4" fmla="*/ 282 w 299"/>
              <a:gd name="T5" fmla="*/ 0 h 509"/>
              <a:gd name="T6" fmla="*/ 299 w 299"/>
              <a:gd name="T7" fmla="*/ 9 h 509"/>
              <a:gd name="T8" fmla="*/ 6 w 299"/>
              <a:gd name="T9" fmla="*/ 509 h 5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9" h="509">
                <a:moveTo>
                  <a:pt x="6" y="509"/>
                </a:moveTo>
                <a:cubicBezTo>
                  <a:pt x="4" y="508"/>
                  <a:pt x="2" y="507"/>
                  <a:pt x="0" y="506"/>
                </a:cubicBezTo>
                <a:cubicBezTo>
                  <a:pt x="282" y="0"/>
                  <a:pt x="282" y="0"/>
                  <a:pt x="282" y="0"/>
                </a:cubicBezTo>
                <a:cubicBezTo>
                  <a:pt x="288" y="3"/>
                  <a:pt x="293" y="6"/>
                  <a:pt x="299" y="9"/>
                </a:cubicBezTo>
                <a:lnTo>
                  <a:pt x="6" y="509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6" name="Freeform 75"/>
          <p:cNvSpPr>
            <a:spLocks/>
          </p:cNvSpPr>
          <p:nvPr/>
        </p:nvSpPr>
        <p:spPr bwMode="auto">
          <a:xfrm>
            <a:off x="9637713" y="2100263"/>
            <a:ext cx="338138" cy="720725"/>
          </a:xfrm>
          <a:custGeom>
            <a:avLst/>
            <a:gdLst>
              <a:gd name="T0" fmla="*/ 243 w 250"/>
              <a:gd name="T1" fmla="*/ 533 h 533"/>
              <a:gd name="T2" fmla="*/ 0 w 250"/>
              <a:gd name="T3" fmla="*/ 8 h 533"/>
              <a:gd name="T4" fmla="*/ 17 w 250"/>
              <a:gd name="T5" fmla="*/ 0 h 533"/>
              <a:gd name="T6" fmla="*/ 250 w 250"/>
              <a:gd name="T7" fmla="*/ 530 h 533"/>
              <a:gd name="T8" fmla="*/ 243 w 250"/>
              <a:gd name="T9" fmla="*/ 533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0" h="533">
                <a:moveTo>
                  <a:pt x="243" y="533"/>
                </a:moveTo>
                <a:cubicBezTo>
                  <a:pt x="0" y="8"/>
                  <a:pt x="0" y="8"/>
                  <a:pt x="0" y="8"/>
                </a:cubicBezTo>
                <a:cubicBezTo>
                  <a:pt x="5" y="5"/>
                  <a:pt x="11" y="3"/>
                  <a:pt x="17" y="0"/>
                </a:cubicBezTo>
                <a:cubicBezTo>
                  <a:pt x="250" y="530"/>
                  <a:pt x="250" y="530"/>
                  <a:pt x="250" y="530"/>
                </a:cubicBezTo>
                <a:cubicBezTo>
                  <a:pt x="248" y="531"/>
                  <a:pt x="245" y="532"/>
                  <a:pt x="243" y="533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" name="Freeform 76"/>
          <p:cNvSpPr>
            <a:spLocks/>
          </p:cNvSpPr>
          <p:nvPr/>
        </p:nvSpPr>
        <p:spPr bwMode="auto">
          <a:xfrm>
            <a:off x="10328276" y="2093913"/>
            <a:ext cx="330200" cy="723900"/>
          </a:xfrm>
          <a:custGeom>
            <a:avLst/>
            <a:gdLst>
              <a:gd name="T0" fmla="*/ 6 w 244"/>
              <a:gd name="T1" fmla="*/ 535 h 535"/>
              <a:gd name="T2" fmla="*/ 0 w 244"/>
              <a:gd name="T3" fmla="*/ 532 h 535"/>
              <a:gd name="T4" fmla="*/ 227 w 244"/>
              <a:gd name="T5" fmla="*/ 0 h 535"/>
              <a:gd name="T6" fmla="*/ 244 w 244"/>
              <a:gd name="T7" fmla="*/ 8 h 535"/>
              <a:gd name="T8" fmla="*/ 6 w 244"/>
              <a:gd name="T9" fmla="*/ 535 h 5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4" h="535">
                <a:moveTo>
                  <a:pt x="6" y="535"/>
                </a:moveTo>
                <a:cubicBezTo>
                  <a:pt x="4" y="534"/>
                  <a:pt x="2" y="533"/>
                  <a:pt x="0" y="532"/>
                </a:cubicBezTo>
                <a:cubicBezTo>
                  <a:pt x="227" y="0"/>
                  <a:pt x="227" y="0"/>
                  <a:pt x="227" y="0"/>
                </a:cubicBezTo>
                <a:cubicBezTo>
                  <a:pt x="233" y="3"/>
                  <a:pt x="238" y="5"/>
                  <a:pt x="244" y="8"/>
                </a:cubicBezTo>
                <a:lnTo>
                  <a:pt x="6" y="535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8" name="Freeform 77"/>
          <p:cNvSpPr>
            <a:spLocks/>
          </p:cNvSpPr>
          <p:nvPr/>
        </p:nvSpPr>
        <p:spPr bwMode="auto">
          <a:xfrm>
            <a:off x="9756776" y="2054225"/>
            <a:ext cx="261938" cy="749300"/>
          </a:xfrm>
          <a:custGeom>
            <a:avLst/>
            <a:gdLst>
              <a:gd name="T0" fmla="*/ 187 w 194"/>
              <a:gd name="T1" fmla="*/ 554 h 554"/>
              <a:gd name="T2" fmla="*/ 0 w 194"/>
              <a:gd name="T3" fmla="*/ 6 h 554"/>
              <a:gd name="T4" fmla="*/ 18 w 194"/>
              <a:gd name="T5" fmla="*/ 0 h 554"/>
              <a:gd name="T6" fmla="*/ 194 w 194"/>
              <a:gd name="T7" fmla="*/ 552 h 554"/>
              <a:gd name="T8" fmla="*/ 187 w 194"/>
              <a:gd name="T9" fmla="*/ 554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4" h="554">
                <a:moveTo>
                  <a:pt x="187" y="554"/>
                </a:moveTo>
                <a:cubicBezTo>
                  <a:pt x="0" y="6"/>
                  <a:pt x="0" y="6"/>
                  <a:pt x="0" y="6"/>
                </a:cubicBezTo>
                <a:cubicBezTo>
                  <a:pt x="6" y="4"/>
                  <a:pt x="12" y="2"/>
                  <a:pt x="18" y="0"/>
                </a:cubicBezTo>
                <a:cubicBezTo>
                  <a:pt x="194" y="552"/>
                  <a:pt x="194" y="552"/>
                  <a:pt x="194" y="552"/>
                </a:cubicBezTo>
                <a:cubicBezTo>
                  <a:pt x="192" y="552"/>
                  <a:pt x="190" y="553"/>
                  <a:pt x="187" y="554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9" name="Freeform 78"/>
          <p:cNvSpPr>
            <a:spLocks/>
          </p:cNvSpPr>
          <p:nvPr/>
        </p:nvSpPr>
        <p:spPr bwMode="auto">
          <a:xfrm>
            <a:off x="10285413" y="2049463"/>
            <a:ext cx="254000" cy="752475"/>
          </a:xfrm>
          <a:custGeom>
            <a:avLst/>
            <a:gdLst>
              <a:gd name="T0" fmla="*/ 6 w 188"/>
              <a:gd name="T1" fmla="*/ 556 h 556"/>
              <a:gd name="T2" fmla="*/ 0 w 188"/>
              <a:gd name="T3" fmla="*/ 554 h 556"/>
              <a:gd name="T4" fmla="*/ 169 w 188"/>
              <a:gd name="T5" fmla="*/ 0 h 556"/>
              <a:gd name="T6" fmla="*/ 188 w 188"/>
              <a:gd name="T7" fmla="*/ 6 h 556"/>
              <a:gd name="T8" fmla="*/ 6 w 188"/>
              <a:gd name="T9" fmla="*/ 556 h 5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8" h="556">
                <a:moveTo>
                  <a:pt x="6" y="556"/>
                </a:moveTo>
                <a:cubicBezTo>
                  <a:pt x="4" y="555"/>
                  <a:pt x="2" y="554"/>
                  <a:pt x="0" y="554"/>
                </a:cubicBezTo>
                <a:cubicBezTo>
                  <a:pt x="169" y="0"/>
                  <a:pt x="169" y="0"/>
                  <a:pt x="169" y="0"/>
                </a:cubicBezTo>
                <a:cubicBezTo>
                  <a:pt x="175" y="2"/>
                  <a:pt x="181" y="4"/>
                  <a:pt x="188" y="6"/>
                </a:cubicBezTo>
                <a:lnTo>
                  <a:pt x="6" y="556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0" name="Freeform 79"/>
          <p:cNvSpPr>
            <a:spLocks/>
          </p:cNvSpPr>
          <p:nvPr/>
        </p:nvSpPr>
        <p:spPr bwMode="auto">
          <a:xfrm>
            <a:off x="9879013" y="2020888"/>
            <a:ext cx="184150" cy="768350"/>
          </a:xfrm>
          <a:custGeom>
            <a:avLst/>
            <a:gdLst>
              <a:gd name="T0" fmla="*/ 130 w 136"/>
              <a:gd name="T1" fmla="*/ 568 h 568"/>
              <a:gd name="T2" fmla="*/ 0 w 136"/>
              <a:gd name="T3" fmla="*/ 4 h 568"/>
              <a:gd name="T4" fmla="*/ 19 w 136"/>
              <a:gd name="T5" fmla="*/ 0 h 568"/>
              <a:gd name="T6" fmla="*/ 136 w 136"/>
              <a:gd name="T7" fmla="*/ 567 h 568"/>
              <a:gd name="T8" fmla="*/ 130 w 136"/>
              <a:gd name="T9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568">
                <a:moveTo>
                  <a:pt x="130" y="568"/>
                </a:moveTo>
                <a:cubicBezTo>
                  <a:pt x="0" y="4"/>
                  <a:pt x="0" y="4"/>
                  <a:pt x="0" y="4"/>
                </a:cubicBezTo>
                <a:cubicBezTo>
                  <a:pt x="6" y="3"/>
                  <a:pt x="13" y="2"/>
                  <a:pt x="19" y="0"/>
                </a:cubicBezTo>
                <a:cubicBezTo>
                  <a:pt x="136" y="567"/>
                  <a:pt x="136" y="567"/>
                  <a:pt x="136" y="567"/>
                </a:cubicBezTo>
                <a:cubicBezTo>
                  <a:pt x="134" y="567"/>
                  <a:pt x="132" y="568"/>
                  <a:pt x="130" y="568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Freeform 80"/>
          <p:cNvSpPr>
            <a:spLocks/>
          </p:cNvSpPr>
          <p:nvPr/>
        </p:nvSpPr>
        <p:spPr bwMode="auto">
          <a:xfrm>
            <a:off x="10239376" y="2019300"/>
            <a:ext cx="176213" cy="769938"/>
          </a:xfrm>
          <a:custGeom>
            <a:avLst/>
            <a:gdLst>
              <a:gd name="T0" fmla="*/ 7 w 130"/>
              <a:gd name="T1" fmla="*/ 570 h 570"/>
              <a:gd name="T2" fmla="*/ 0 w 130"/>
              <a:gd name="T3" fmla="*/ 568 h 570"/>
              <a:gd name="T4" fmla="*/ 111 w 130"/>
              <a:gd name="T5" fmla="*/ 0 h 570"/>
              <a:gd name="T6" fmla="*/ 130 w 130"/>
              <a:gd name="T7" fmla="*/ 4 h 570"/>
              <a:gd name="T8" fmla="*/ 7 w 130"/>
              <a:gd name="T9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570">
                <a:moveTo>
                  <a:pt x="7" y="570"/>
                </a:moveTo>
                <a:cubicBezTo>
                  <a:pt x="5" y="569"/>
                  <a:pt x="3" y="569"/>
                  <a:pt x="0" y="568"/>
                </a:cubicBezTo>
                <a:cubicBezTo>
                  <a:pt x="111" y="0"/>
                  <a:pt x="111" y="0"/>
                  <a:pt x="111" y="0"/>
                </a:cubicBezTo>
                <a:cubicBezTo>
                  <a:pt x="117" y="1"/>
                  <a:pt x="124" y="3"/>
                  <a:pt x="130" y="4"/>
                </a:cubicBezTo>
                <a:lnTo>
                  <a:pt x="7" y="570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2" name="Freeform 81"/>
          <p:cNvSpPr>
            <a:spLocks/>
          </p:cNvSpPr>
          <p:nvPr/>
        </p:nvSpPr>
        <p:spPr bwMode="auto">
          <a:xfrm>
            <a:off x="10007601" y="2001838"/>
            <a:ext cx="101600" cy="781050"/>
          </a:xfrm>
          <a:custGeom>
            <a:avLst/>
            <a:gdLst>
              <a:gd name="T0" fmla="*/ 69 w 76"/>
              <a:gd name="T1" fmla="*/ 577 h 577"/>
              <a:gd name="T2" fmla="*/ 0 w 76"/>
              <a:gd name="T3" fmla="*/ 2 h 577"/>
              <a:gd name="T4" fmla="*/ 19 w 76"/>
              <a:gd name="T5" fmla="*/ 0 h 577"/>
              <a:gd name="T6" fmla="*/ 76 w 76"/>
              <a:gd name="T7" fmla="*/ 576 h 577"/>
              <a:gd name="T8" fmla="*/ 69 w 76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" h="577">
                <a:moveTo>
                  <a:pt x="69" y="577"/>
                </a:moveTo>
                <a:cubicBezTo>
                  <a:pt x="0" y="2"/>
                  <a:pt x="0" y="2"/>
                  <a:pt x="0" y="2"/>
                </a:cubicBezTo>
                <a:cubicBezTo>
                  <a:pt x="6" y="1"/>
                  <a:pt x="13" y="1"/>
                  <a:pt x="19" y="0"/>
                </a:cubicBezTo>
                <a:cubicBezTo>
                  <a:pt x="76" y="576"/>
                  <a:pt x="76" y="576"/>
                  <a:pt x="76" y="576"/>
                </a:cubicBezTo>
                <a:cubicBezTo>
                  <a:pt x="74" y="576"/>
                  <a:pt x="71" y="576"/>
                  <a:pt x="69" y="577"/>
                </a:cubicBezTo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3" name="Freeform 82"/>
          <p:cNvSpPr>
            <a:spLocks/>
          </p:cNvSpPr>
          <p:nvPr/>
        </p:nvSpPr>
        <p:spPr bwMode="auto">
          <a:xfrm>
            <a:off x="10193338" y="2001838"/>
            <a:ext cx="95250" cy="779463"/>
          </a:xfrm>
          <a:custGeom>
            <a:avLst/>
            <a:gdLst>
              <a:gd name="T0" fmla="*/ 7 w 70"/>
              <a:gd name="T1" fmla="*/ 577 h 577"/>
              <a:gd name="T2" fmla="*/ 0 w 70"/>
              <a:gd name="T3" fmla="*/ 577 h 577"/>
              <a:gd name="T4" fmla="*/ 51 w 70"/>
              <a:gd name="T5" fmla="*/ 0 h 577"/>
              <a:gd name="T6" fmla="*/ 70 w 70"/>
              <a:gd name="T7" fmla="*/ 2 h 577"/>
              <a:gd name="T8" fmla="*/ 7 w 70"/>
              <a:gd name="T9" fmla="*/ 577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77">
                <a:moveTo>
                  <a:pt x="7" y="577"/>
                </a:moveTo>
                <a:cubicBezTo>
                  <a:pt x="5" y="577"/>
                  <a:pt x="3" y="577"/>
                  <a:pt x="0" y="577"/>
                </a:cubicBezTo>
                <a:cubicBezTo>
                  <a:pt x="51" y="0"/>
                  <a:pt x="51" y="0"/>
                  <a:pt x="51" y="0"/>
                </a:cubicBezTo>
                <a:cubicBezTo>
                  <a:pt x="57" y="1"/>
                  <a:pt x="64" y="1"/>
                  <a:pt x="70" y="2"/>
                </a:cubicBezTo>
                <a:lnTo>
                  <a:pt x="7" y="577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4" name="Freeform 83"/>
          <p:cNvSpPr>
            <a:spLocks/>
          </p:cNvSpPr>
          <p:nvPr/>
        </p:nvSpPr>
        <p:spPr bwMode="auto">
          <a:xfrm>
            <a:off x="10134601" y="1995487"/>
            <a:ext cx="26988" cy="782638"/>
          </a:xfrm>
          <a:custGeom>
            <a:avLst/>
            <a:gdLst>
              <a:gd name="T0" fmla="*/ 9 w 19"/>
              <a:gd name="T1" fmla="*/ 579 h 579"/>
              <a:gd name="T2" fmla="*/ 0 w 19"/>
              <a:gd name="T3" fmla="*/ 1 h 579"/>
              <a:gd name="T4" fmla="*/ 14 w 19"/>
              <a:gd name="T5" fmla="*/ 0 h 579"/>
              <a:gd name="T6" fmla="*/ 19 w 19"/>
              <a:gd name="T7" fmla="*/ 0 h 579"/>
              <a:gd name="T8" fmla="*/ 15 w 19"/>
              <a:gd name="T9" fmla="*/ 579 h 579"/>
              <a:gd name="T10" fmla="*/ 9 w 19"/>
              <a:gd name="T11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9" h="579">
                <a:moveTo>
                  <a:pt x="9" y="579"/>
                </a:moveTo>
                <a:cubicBezTo>
                  <a:pt x="0" y="1"/>
                  <a:pt x="0" y="1"/>
                  <a:pt x="0" y="1"/>
                </a:cubicBezTo>
                <a:cubicBezTo>
                  <a:pt x="4" y="0"/>
                  <a:pt x="9" y="0"/>
                  <a:pt x="14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5" y="579"/>
                  <a:pt x="15" y="579"/>
                  <a:pt x="15" y="579"/>
                </a:cubicBezTo>
                <a:lnTo>
                  <a:pt x="9" y="5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90360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4: six columns (numbered list)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2834109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8729465" y="2162850"/>
            <a:ext cx="886219" cy="627267"/>
          </a:xfrm>
          <a:prstGeom prst="rect">
            <a:avLst/>
          </a:prstGeom>
        </p:spPr>
      </p:pic>
      <p:pic>
        <p:nvPicPr>
          <p:cNvPr id="38" name="Content Placeholder 37"/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10793528" y="2162850"/>
            <a:ext cx="679219" cy="679000"/>
          </a:xfrm>
          <a:prstGeom prst="rect">
            <a:avLst/>
          </a:prstGeom>
        </p:spPr>
      </p:pic>
      <p:pic>
        <p:nvPicPr>
          <p:cNvPr id="27" name="Content Placeholder 26"/>
          <p:cNvPicPr>
            <a:picLocks noGrp="1" noChangeAspect="1"/>
          </p:cNvPicPr>
          <p:nvPr>
            <p:ph sz="quarter" idx="25"/>
          </p:nvPr>
        </p:nvPicPr>
        <p:blipFill>
          <a:blip r:embed="rId5"/>
          <a:stretch>
            <a:fillRect/>
          </a:stretch>
        </p:blipFill>
        <p:spPr>
          <a:xfrm>
            <a:off x="940613" y="2162850"/>
            <a:ext cx="776250" cy="646667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sz="quarter" idx="26"/>
          </p:nvPr>
        </p:nvPicPr>
        <p:blipFill>
          <a:blip r:embed="rId6"/>
          <a:stretch>
            <a:fillRect/>
          </a:stretch>
        </p:blipFill>
        <p:spPr>
          <a:xfrm>
            <a:off x="2965862" y="2162850"/>
            <a:ext cx="646875" cy="646667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quarter" idx="27"/>
          </p:nvPr>
        </p:nvPicPr>
        <p:blipFill>
          <a:blip r:embed="rId7"/>
          <a:stretch>
            <a:fillRect/>
          </a:stretch>
        </p:blipFill>
        <p:spPr>
          <a:xfrm>
            <a:off x="4758238" y="2162850"/>
            <a:ext cx="983250" cy="646667"/>
          </a:xfrm>
          <a:prstGeom prst="rect">
            <a:avLst/>
          </a:prstGeom>
        </p:spPr>
      </p:pic>
      <p:pic>
        <p:nvPicPr>
          <p:cNvPr id="36" name="Content Placeholder 35"/>
          <p:cNvPicPr>
            <a:picLocks noGrp="1" noChangeAspect="1"/>
          </p:cNvPicPr>
          <p:nvPr>
            <p:ph sz="quarter" idx="28"/>
          </p:nvPr>
        </p:nvPicPr>
        <p:blipFill>
          <a:blip r:embed="rId8"/>
          <a:stretch>
            <a:fillRect/>
          </a:stretch>
        </p:blipFill>
        <p:spPr>
          <a:xfrm>
            <a:off x="6891810" y="2162850"/>
            <a:ext cx="640406" cy="633733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 bwMode="auto">
          <a:xfrm>
            <a:off x="438468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1.</a:t>
            </a:r>
          </a:p>
        </p:txBody>
      </p:sp>
      <p:sp>
        <p:nvSpPr>
          <p:cNvPr id="40" name="Rectangle 39"/>
          <p:cNvSpPr/>
          <p:nvPr/>
        </p:nvSpPr>
        <p:spPr bwMode="auto">
          <a:xfrm>
            <a:off x="2406963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2.</a:t>
            </a:r>
          </a:p>
        </p:txBody>
      </p:sp>
      <p:sp>
        <p:nvSpPr>
          <p:cNvPr id="41" name="Rectangle 40"/>
          <p:cNvSpPr/>
          <p:nvPr/>
        </p:nvSpPr>
        <p:spPr bwMode="auto">
          <a:xfrm>
            <a:off x="4375458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3.</a:t>
            </a:r>
          </a:p>
        </p:txBody>
      </p:sp>
      <p:sp>
        <p:nvSpPr>
          <p:cNvPr id="42" name="Rectangle 41"/>
          <p:cNvSpPr/>
          <p:nvPr/>
        </p:nvSpPr>
        <p:spPr bwMode="auto">
          <a:xfrm>
            <a:off x="6354113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4.</a:t>
            </a:r>
          </a:p>
        </p:txBody>
      </p:sp>
      <p:sp>
        <p:nvSpPr>
          <p:cNvPr id="43" name="Rectangle 42"/>
          <p:cNvSpPr/>
          <p:nvPr/>
        </p:nvSpPr>
        <p:spPr bwMode="auto">
          <a:xfrm>
            <a:off x="8283960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5.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0256356" y="2111375"/>
            <a:ext cx="240540" cy="2832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ts val="24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6.</a:t>
            </a:r>
          </a:p>
        </p:txBody>
      </p:sp>
    </p:spTree>
    <p:extLst>
      <p:ext uri="{BB962C8B-B14F-4D97-AF65-F5344CB8AC3E}">
        <p14:creationId xmlns:p14="http://schemas.microsoft.com/office/powerpoint/2010/main" val="8959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option 4: six columns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46513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>
          <a:xfrm>
            <a:off x="242601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438689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634777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8308659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269538" y="3230880"/>
            <a:ext cx="1727200" cy="2817053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37" name="Content Placeholder 36"/>
          <p:cNvPicPr>
            <a:picLocks noGrp="1" noChangeAspect="1"/>
          </p:cNvPicPr>
          <p:nvPr>
            <p:ph sz="quarter" idx="29"/>
          </p:nvPr>
        </p:nvPicPr>
        <p:blipFill>
          <a:blip r:embed="rId3"/>
          <a:stretch>
            <a:fillRect/>
          </a:stretch>
        </p:blipFill>
        <p:spPr>
          <a:xfrm>
            <a:off x="8729465" y="2162850"/>
            <a:ext cx="886219" cy="627267"/>
          </a:xfrm>
          <a:prstGeom prst="rect">
            <a:avLst/>
          </a:prstGeom>
        </p:spPr>
      </p:pic>
      <p:pic>
        <p:nvPicPr>
          <p:cNvPr id="38" name="Content Placeholder 37"/>
          <p:cNvPicPr>
            <a:picLocks noGrp="1" noChangeAspect="1"/>
          </p:cNvPicPr>
          <p:nvPr>
            <p:ph sz="quarter" idx="30"/>
          </p:nvPr>
        </p:nvPicPr>
        <p:blipFill>
          <a:blip r:embed="rId4"/>
          <a:stretch>
            <a:fillRect/>
          </a:stretch>
        </p:blipFill>
        <p:spPr>
          <a:xfrm>
            <a:off x="10793528" y="2162850"/>
            <a:ext cx="679219" cy="679000"/>
          </a:xfrm>
          <a:prstGeom prst="rect">
            <a:avLst/>
          </a:prstGeom>
        </p:spPr>
      </p:pic>
      <p:pic>
        <p:nvPicPr>
          <p:cNvPr id="27" name="Content Placeholder 26"/>
          <p:cNvPicPr>
            <a:picLocks noGrp="1" noChangeAspect="1"/>
          </p:cNvPicPr>
          <p:nvPr>
            <p:ph sz="quarter" idx="25"/>
          </p:nvPr>
        </p:nvPicPr>
        <p:blipFill>
          <a:blip r:embed="rId5"/>
          <a:stretch>
            <a:fillRect/>
          </a:stretch>
        </p:blipFill>
        <p:spPr>
          <a:xfrm>
            <a:off x="940613" y="2162850"/>
            <a:ext cx="776250" cy="646667"/>
          </a:xfrm>
          <a:prstGeom prst="rect">
            <a:avLst/>
          </a:prstGeom>
        </p:spPr>
      </p:pic>
      <p:pic>
        <p:nvPicPr>
          <p:cNvPr id="34" name="Content Placeholder 33"/>
          <p:cNvPicPr>
            <a:picLocks noGrp="1" noChangeAspect="1"/>
          </p:cNvPicPr>
          <p:nvPr>
            <p:ph sz="quarter" idx="26"/>
          </p:nvPr>
        </p:nvPicPr>
        <p:blipFill>
          <a:blip r:embed="rId6"/>
          <a:stretch>
            <a:fillRect/>
          </a:stretch>
        </p:blipFill>
        <p:spPr>
          <a:xfrm>
            <a:off x="2965862" y="2162850"/>
            <a:ext cx="646875" cy="646667"/>
          </a:xfrm>
          <a:prstGeom prst="rect">
            <a:avLst/>
          </a:prstGeom>
        </p:spPr>
      </p:pic>
      <p:pic>
        <p:nvPicPr>
          <p:cNvPr id="35" name="Content Placeholder 34"/>
          <p:cNvPicPr>
            <a:picLocks noGrp="1" noChangeAspect="1"/>
          </p:cNvPicPr>
          <p:nvPr>
            <p:ph sz="quarter" idx="27"/>
          </p:nvPr>
        </p:nvPicPr>
        <p:blipFill>
          <a:blip r:embed="rId7"/>
          <a:stretch>
            <a:fillRect/>
          </a:stretch>
        </p:blipFill>
        <p:spPr>
          <a:xfrm>
            <a:off x="4758238" y="2162850"/>
            <a:ext cx="983250" cy="646667"/>
          </a:xfrm>
          <a:prstGeom prst="rect">
            <a:avLst/>
          </a:prstGeom>
        </p:spPr>
      </p:pic>
      <p:pic>
        <p:nvPicPr>
          <p:cNvPr id="36" name="Content Placeholder 35"/>
          <p:cNvPicPr>
            <a:picLocks noGrp="1" noChangeAspect="1"/>
          </p:cNvPicPr>
          <p:nvPr>
            <p:ph sz="quarter" idx="28"/>
          </p:nvPr>
        </p:nvPicPr>
        <p:blipFill>
          <a:blip r:embed="rId8"/>
          <a:stretch>
            <a:fillRect/>
          </a:stretch>
        </p:blipFill>
        <p:spPr>
          <a:xfrm>
            <a:off x="6891810" y="2162850"/>
            <a:ext cx="640406" cy="633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7324257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/>
              <a:t>系统设计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9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779911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8485704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1286200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layout 1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104656222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Photo layout 2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Caption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25614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386090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346565" y="4133939"/>
            <a:ext cx="2651760" cy="441146"/>
          </a:xfrm>
        </p:spPr>
        <p:txBody>
          <a:bodyPr/>
          <a:lstStyle/>
          <a:p>
            <a:r>
              <a:rPr lang="en-US"/>
              <a:t>Caption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01276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1" name="Picture Placeholder 10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 layout 3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65138" y="5026024"/>
            <a:ext cx="3690937" cy="1218282"/>
          </a:xfrm>
        </p:spPr>
        <p:txBody>
          <a:bodyPr/>
          <a:lstStyle/>
          <a:p>
            <a:r>
              <a:rPr lang="en-US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386263" y="5026024"/>
            <a:ext cx="3690937" cy="1201226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8307388" y="5026024"/>
            <a:ext cx="3690937" cy="1201226"/>
          </a:xfrm>
        </p:spPr>
        <p:txBody>
          <a:bodyPr/>
          <a:lstStyle/>
          <a:p>
            <a:r>
              <a:rPr lang="en-US" b="1" dirty="0">
                <a:latin typeface="+mn-lt"/>
              </a:rPr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sit et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9785350" y="4133850"/>
            <a:ext cx="2651125" cy="441325"/>
          </a:xfrm>
        </p:spPr>
        <p:txBody>
          <a:bodyPr/>
          <a:lstStyle/>
          <a:p>
            <a:r>
              <a:rPr lang="en-US"/>
              <a:t>Caption</a:t>
            </a:r>
          </a:p>
        </p:txBody>
      </p:sp>
    </p:spTree>
    <p:extLst>
      <p:ext uri="{BB962C8B-B14F-4D97-AF65-F5344CB8AC3E}">
        <p14:creationId xmlns:p14="http://schemas.microsoft.com/office/powerpoint/2010/main" val="264399354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040" y="1476039"/>
            <a:ext cx="6772565" cy="5205406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layout 1: one column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4853623" cy="615553"/>
          </a:xfrm>
        </p:spPr>
        <p:txBody>
          <a:bodyPr/>
          <a:lstStyle/>
          <a:p>
            <a:r>
              <a:rPr lang="pt-BR" dirty="0"/>
              <a:t>Subhead Segoe UI Regular 20/24. Em volor resequaectur.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167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layout 2: two column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5139" y="1996440"/>
            <a:ext cx="1727200" cy="2834109"/>
          </a:xfrm>
        </p:spPr>
        <p:txBody>
          <a:bodyPr/>
          <a:lstStyle/>
          <a:p>
            <a:r>
              <a:rPr lang="pt-BR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Paragraph title Segoe UI bold 14</a:t>
            </a:r>
          </a:p>
          <a:p>
            <a:pPr lvl="1"/>
            <a:r>
              <a:rPr lang="en-US" dirty="0"/>
              <a:t>Body copy Segoe Regular 14/18.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. </a:t>
            </a:r>
            <a:r>
              <a:rPr lang="en-US" dirty="0" err="1"/>
              <a:t>Unt</a:t>
            </a:r>
            <a:r>
              <a:rPr lang="en-US" dirty="0"/>
              <a:t> faces et </a:t>
            </a:r>
            <a:r>
              <a:rPr lang="en-US" dirty="0" err="1"/>
              <a:t>labore</a:t>
            </a:r>
            <a:r>
              <a:rPr lang="en-US" dirty="0"/>
              <a:t> </a:t>
            </a:r>
            <a:r>
              <a:rPr lang="en-US" dirty="0" err="1"/>
              <a:t>ium</a:t>
            </a:r>
            <a:r>
              <a:rPr lang="en-US" dirty="0"/>
              <a:t> el id et re od </a:t>
            </a:r>
            <a:r>
              <a:rPr lang="en-US" dirty="0" err="1"/>
              <a:t>utem</a:t>
            </a:r>
            <a:r>
              <a:rPr lang="en-US" dirty="0"/>
              <a:t> que </a:t>
            </a:r>
            <a:r>
              <a:rPr lang="en-US" dirty="0" err="1"/>
              <a:t>nist</a:t>
            </a:r>
            <a:r>
              <a:rPr lang="en-US" dirty="0"/>
              <a:t> et </a:t>
            </a:r>
            <a:r>
              <a:rPr lang="en-US" dirty="0" err="1"/>
              <a:t>ped</a:t>
            </a:r>
            <a:r>
              <a:rPr lang="en-US" dirty="0"/>
              <a:t> </a:t>
            </a:r>
            <a:r>
              <a:rPr lang="en-US" dirty="0" err="1"/>
              <a:t>quia</a:t>
            </a:r>
            <a:r>
              <a:rPr lang="en-US" dirty="0"/>
              <a:t> </a:t>
            </a:r>
            <a:r>
              <a:rPr lang="en-US" dirty="0" err="1"/>
              <a:t>dolore</a:t>
            </a:r>
            <a:r>
              <a:rPr lang="en-US" dirty="0"/>
              <a:t> is et lam, </a:t>
            </a:r>
            <a:r>
              <a:rPr lang="en-US" dirty="0" err="1"/>
              <a:t>vendunt</a:t>
            </a:r>
            <a:r>
              <a:rPr lang="en-US" dirty="0"/>
              <a:t> </a:t>
            </a:r>
            <a:r>
              <a:rPr lang="en-US" dirty="0" err="1"/>
              <a:t>voluptatur</a:t>
            </a:r>
            <a:r>
              <a:rPr lang="en-US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46967" y="1018906"/>
            <a:ext cx="9988952" cy="575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7220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layout 3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7" y="1994007"/>
            <a:ext cx="8530541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40779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Chart examples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Caption title Segoe Semibold 10/12.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Caption body copy Segoe Regular 10/12. Cavorest a aut arum quam id eat.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Caption title Segoe Semibold 10/12. </a:t>
            </a:r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/>
              <a:t>Caption title Segoe Semibold 10/12.</a:t>
            </a:r>
            <a:endParaRPr lang="en-US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8302625" y="5931090"/>
            <a:ext cx="3702053" cy="307777"/>
          </a:xfrm>
        </p:spPr>
        <p:txBody>
          <a:bodyPr/>
          <a:lstStyle/>
          <a:p>
            <a:pPr marL="0" lvl="0" indent="0">
              <a:lnSpc>
                <a:spcPts val="1200"/>
              </a:lnSpc>
              <a:spcBef>
                <a:spcPts val="900"/>
              </a:spcBef>
              <a:buFont typeface="Arial" panose="020B0604020202020204" pitchFamily="34" charset="0"/>
              <a:buNone/>
            </a:pPr>
            <a:r>
              <a:rPr lang="en-US" dirty="0"/>
              <a:t>Caption body copy Segoe Regular 10/12.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eat.</a:t>
            </a:r>
          </a:p>
        </p:txBody>
      </p:sp>
      <p:graphicFrame>
        <p:nvGraphicFramePr>
          <p:cNvPr id="40" name="Chart Placeholder 39"/>
          <p:cNvGraphicFramePr>
            <a:graphicFrameLocks noGrp="1"/>
          </p:cNvGraphicFramePr>
          <p:nvPr>
            <p:ph type="chart" sz="quarter" idx="22"/>
            <p:extLst>
              <p:ext uri="{D42A27DB-BD31-4B8C-83A1-F6EECF244321}">
                <p14:modId xmlns:p14="http://schemas.microsoft.com/office/powerpoint/2010/main" val="897615054"/>
              </p:ext>
            </p:extLst>
          </p:nvPr>
        </p:nvGraphicFramePr>
        <p:xfrm>
          <a:off x="4389438" y="2018050"/>
          <a:ext cx="3679825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3" name="Chart Placeholder 42"/>
          <p:cNvGraphicFramePr>
            <a:graphicFrameLocks noGrp="1"/>
          </p:cNvGraphicFramePr>
          <p:nvPr>
            <p:ph type="chart" sz="quarter" idx="23"/>
            <p:extLst>
              <p:ext uri="{D42A27DB-BD31-4B8C-83A1-F6EECF244321}">
                <p14:modId xmlns:p14="http://schemas.microsoft.com/office/powerpoint/2010/main" val="2315109883"/>
              </p:ext>
            </p:extLst>
          </p:nvPr>
        </p:nvGraphicFramePr>
        <p:xfrm>
          <a:off x="8302625" y="2018050"/>
          <a:ext cx="3695700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7" name="Chart Placeholder 36"/>
          <p:cNvGraphicFramePr>
            <a:graphicFrameLocks noGrp="1"/>
          </p:cNvGraphicFramePr>
          <p:nvPr>
            <p:ph type="chart" sz="quarter" idx="21"/>
            <p:extLst>
              <p:ext uri="{D42A27DB-BD31-4B8C-83A1-F6EECF244321}">
                <p14:modId xmlns:p14="http://schemas.microsoft.com/office/powerpoint/2010/main" val="560796775"/>
              </p:ext>
            </p:extLst>
          </p:nvPr>
        </p:nvGraphicFramePr>
        <p:xfrm>
          <a:off x="465138" y="2018050"/>
          <a:ext cx="3690937" cy="36052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594794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类图 改进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767" y="1994007"/>
            <a:ext cx="8530541" cy="500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82305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styling</a:t>
            </a:r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16813256"/>
              </p:ext>
            </p:extLst>
          </p:nvPr>
        </p:nvGraphicFramePr>
        <p:xfrm>
          <a:off x="465138" y="2168524"/>
          <a:ext cx="11533187" cy="4371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1373">
                  <a:extLst>
                    <a:ext uri="{9D8B030D-6E8A-4147-A177-3AD203B41FA5}">
                      <a16:colId xmlns:a16="http://schemas.microsoft.com/office/drawing/2014/main" val="646318229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3223938">
                  <a:extLst>
                    <a:ext uri="{9D8B030D-6E8A-4147-A177-3AD203B41FA5}">
                      <a16:colId xmlns:a16="http://schemas.microsoft.com/office/drawing/2014/main" val="2030335138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1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2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dirty="0">
                          <a:solidFill>
                            <a:schemeClr val="bg2"/>
                          </a:solidFill>
                        </a:rPr>
                        <a:t>Column 3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1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latin typeface="+mn-lt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3557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2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507760"/>
                  </a:ext>
                </a:extLst>
              </a:tr>
              <a:tr h="1273603">
                <a:tc>
                  <a:txBody>
                    <a:bodyPr/>
                    <a:lstStyle/>
                    <a:p>
                      <a:pPr>
                        <a:lnSpc>
                          <a:spcPts val="1600"/>
                        </a:lnSpc>
                      </a:pPr>
                      <a:r>
                        <a:rPr lang="en-US" sz="1400" b="1" i="0" dirty="0">
                          <a:solidFill>
                            <a:schemeClr val="accent1"/>
                          </a:solidFill>
                          <a:latin typeface="+mn-lt"/>
                        </a:rPr>
                        <a:t>Row 3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  <a:endParaRPr kumimoji="0" lang="en-US" sz="14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2F2F2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ts val="16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2F2F2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5213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471383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 and illustrations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65138" y="1192213"/>
            <a:ext cx="5653087" cy="534828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 rot="5400000">
            <a:off x="9366122" y="1117242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 rot="5400000">
            <a:off x="6429907" y="1117239"/>
            <a:ext cx="2557229" cy="2707175"/>
          </a:xfrm>
          <a:prstGeom prst="rect">
            <a:avLst/>
          </a:prstGeom>
          <a:solidFill>
            <a:srgbClr val="787878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rot="5400000">
            <a:off x="9366122" y="3908297"/>
            <a:ext cx="2557229" cy="2707175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 rot="5400000">
            <a:off x="6429907" y="3908295"/>
            <a:ext cx="2557229" cy="2707175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824" y="1043941"/>
            <a:ext cx="5561459" cy="537839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700" spc="-1500" dirty="0">
                <a:solidFill>
                  <a:schemeClr val="bg2"/>
                </a:solidFill>
                <a:latin typeface="+mj-lt"/>
              </a:rPr>
              <a:t>3b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57290" y="5333640"/>
            <a:ext cx="6597569" cy="911019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ts val="24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2"/>
                </a:solidFill>
              </a:rPr>
              <a:t>Subhead Segoe UI Regular 20/24. </a:t>
            </a:r>
            <a:r>
              <a:rPr lang="en-US" sz="2000" dirty="0" err="1">
                <a:solidFill>
                  <a:schemeClr val="bg2"/>
                </a:solidFill>
              </a:rPr>
              <a:t>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volor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resequaectur</a:t>
            </a:r>
            <a:r>
              <a:rPr lang="en-US" sz="2000" dirty="0">
                <a:solidFill>
                  <a:schemeClr val="bg2"/>
                </a:solidFill>
              </a:rPr>
              <a:t>. </a:t>
            </a:r>
            <a:r>
              <a:rPr lang="en-US" sz="2000" dirty="0" err="1">
                <a:solidFill>
                  <a:schemeClr val="bg2"/>
                </a:solidFill>
              </a:rPr>
              <a:t>Ut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laborem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faceperatias</a:t>
            </a:r>
            <a:r>
              <a:rPr lang="en-US" sz="2000" dirty="0">
                <a:solidFill>
                  <a:schemeClr val="bg2"/>
                </a:solidFill>
              </a:rPr>
              <a:t> sit.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579494" y="1786482"/>
            <a:ext cx="2008563" cy="14542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0500" spc="-500" dirty="0">
                <a:solidFill>
                  <a:schemeClr val="bg2"/>
                </a:solidFill>
                <a:latin typeface="+mj-lt"/>
              </a:rPr>
              <a:t>25k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56650" y="4323397"/>
            <a:ext cx="2216954" cy="1477328"/>
          </a:xfrm>
          <a:prstGeom prst="rect">
            <a:avLst/>
          </a:prstGeom>
          <a:noFill/>
        </p:spPr>
        <p:txBody>
          <a:bodyPr wrap="none" lIns="0" tIns="0" rIns="0" bIns="146304" rtlCol="0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9600" spc="-500" dirty="0">
                <a:solidFill>
                  <a:schemeClr val="bg2"/>
                </a:solidFill>
                <a:latin typeface="+mj-lt"/>
              </a:rPr>
              <a:t>66%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40409" y="5530457"/>
            <a:ext cx="2133196" cy="718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en-US" sz="1200" dirty="0">
                <a:solidFill>
                  <a:schemeClr val="bg2"/>
                </a:solidFill>
                <a:latin typeface="+mj-lt"/>
              </a:rPr>
              <a:t>Lorem ipsum dolor sit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amet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Otaectiu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mendus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odi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iminctatiur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si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dolest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, qui sit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odicilit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maionet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 </a:t>
            </a:r>
            <a:r>
              <a:rPr lang="en-US" sz="1200" dirty="0" err="1">
                <a:solidFill>
                  <a:schemeClr val="bg2"/>
                </a:solidFill>
                <a:latin typeface="+mj-lt"/>
              </a:rPr>
              <a:t>essunt</a:t>
            </a:r>
            <a:r>
              <a:rPr lang="en-US" sz="1200" dirty="0">
                <a:solidFill>
                  <a:schemeClr val="bg2"/>
                </a:solidFill>
                <a:latin typeface="+mj-lt"/>
              </a:rPr>
              <a:t>.</a:t>
            </a:r>
          </a:p>
        </p:txBody>
      </p:sp>
      <p:sp>
        <p:nvSpPr>
          <p:cNvPr id="18" name="Rectangle 17"/>
          <p:cNvSpPr/>
          <p:nvPr/>
        </p:nvSpPr>
        <p:spPr>
          <a:xfrm>
            <a:off x="9614219" y="3061190"/>
            <a:ext cx="2133196" cy="179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1400"/>
              </a:lnSpc>
              <a:spcBef>
                <a:spcPts val="900"/>
              </a:spcBef>
              <a:buSzPct val="90000"/>
            </a:pPr>
            <a:r>
              <a:rPr lang="da-DK" sz="1200" dirty="0">
                <a:solidFill>
                  <a:schemeClr val="bg2"/>
                </a:solidFill>
                <a:latin typeface="+mj-lt"/>
              </a:rPr>
              <a:t>Lorem ipsum dolor sit amet</a:t>
            </a:r>
            <a:endParaRPr lang="en-US" sz="1200" dirty="0">
              <a:solidFill>
                <a:schemeClr val="bg2"/>
              </a:solidFill>
              <a:latin typeface="+mj-lt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824" y="1523494"/>
            <a:ext cx="2093668" cy="179102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533" y="4245009"/>
            <a:ext cx="2034406" cy="20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92686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example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5392066" y="2499296"/>
            <a:ext cx="1923133" cy="8820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rPr>
              <a:t>Text</a:t>
            </a:r>
          </a:p>
        </p:txBody>
      </p:sp>
      <p:sp>
        <p:nvSpPr>
          <p:cNvPr id="5" name="Isosceles Triangle 4"/>
          <p:cNvSpPr/>
          <p:nvPr/>
        </p:nvSpPr>
        <p:spPr bwMode="auto">
          <a:xfrm flipV="1">
            <a:off x="6175832" y="3381375"/>
            <a:ext cx="324028" cy="172326"/>
          </a:xfrm>
          <a:prstGeom prst="triangl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213064" y="2499296"/>
            <a:ext cx="1923133" cy="1054405"/>
            <a:chOff x="2213064" y="2499296"/>
            <a:chExt cx="1923133" cy="1054405"/>
          </a:xfrm>
        </p:grpSpPr>
        <p:sp>
          <p:nvSpPr>
            <p:cNvPr id="22" name="Rectangle 21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Text</a:t>
              </a:r>
            </a:p>
          </p:txBody>
        </p:sp>
        <p:sp>
          <p:nvSpPr>
            <p:cNvPr id="23" name="Isosceles Triangle 22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 flipH="1">
            <a:off x="10075192" y="2499296"/>
            <a:ext cx="1923133" cy="1054405"/>
            <a:chOff x="2213064" y="2499296"/>
            <a:chExt cx="1923133" cy="1054405"/>
          </a:xfrm>
          <a:solidFill>
            <a:schemeClr val="tx1"/>
          </a:solidFill>
        </p:grpSpPr>
        <p:sp>
          <p:nvSpPr>
            <p:cNvPr id="25" name="Rectangle 24"/>
            <p:cNvSpPr/>
            <p:nvPr/>
          </p:nvSpPr>
          <p:spPr bwMode="auto">
            <a:xfrm>
              <a:off x="2213064" y="2499296"/>
              <a:ext cx="1923133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26" name="Isosceles Triangle 25"/>
            <p:cNvSpPr/>
            <p:nvPr/>
          </p:nvSpPr>
          <p:spPr bwMode="auto">
            <a:xfrm flipV="1">
              <a:off x="2326310" y="3381375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59170" y="4032566"/>
            <a:ext cx="1966530" cy="1054405"/>
            <a:chOff x="2213064" y="2326970"/>
            <a:chExt cx="1966530" cy="1054405"/>
          </a:xfrm>
          <a:solidFill>
            <a:schemeClr val="bg1"/>
          </a:solidFill>
        </p:grpSpPr>
        <p:sp>
          <p:nvSpPr>
            <p:cNvPr id="28" name="Rectangle 27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29" name="Isosceles Triangle 28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007814" y="4032566"/>
            <a:ext cx="1966530" cy="1054405"/>
            <a:chOff x="2213064" y="2326970"/>
            <a:chExt cx="1966530" cy="1054405"/>
          </a:xfrm>
          <a:solidFill>
            <a:schemeClr val="tx1"/>
          </a:solidFill>
        </p:grpSpPr>
        <p:sp>
          <p:nvSpPr>
            <p:cNvPr id="31" name="Rectangle 30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32" name="Isosceles Triangle 31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 flipH="1">
            <a:off x="8646614" y="4032566"/>
            <a:ext cx="1966530" cy="1054405"/>
            <a:chOff x="2213064" y="2326970"/>
            <a:chExt cx="1966530" cy="1054405"/>
          </a:xfrm>
        </p:grpSpPr>
        <p:sp>
          <p:nvSpPr>
            <p:cNvPr id="34" name="Rectangle 33"/>
            <p:cNvSpPr/>
            <p:nvPr/>
          </p:nvSpPr>
          <p:spPr bwMode="auto">
            <a:xfrm>
              <a:off x="2213064" y="2499296"/>
              <a:ext cx="1966530" cy="882079"/>
            </a:xfrm>
            <a:prstGeom prst="rect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400" b="1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Text</a:t>
              </a:r>
            </a:p>
          </p:txBody>
        </p:sp>
        <p:sp>
          <p:nvSpPr>
            <p:cNvPr id="35" name="Isosceles Triangle 34"/>
            <p:cNvSpPr/>
            <p:nvPr/>
          </p:nvSpPr>
          <p:spPr bwMode="auto">
            <a:xfrm>
              <a:off x="2326310" y="2326970"/>
              <a:ext cx="324028" cy="172326"/>
            </a:xfrm>
            <a:prstGeom prst="triangle">
              <a:avLst/>
            </a:prstGeom>
            <a:solidFill>
              <a:srgbClr val="787878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b="1" dirty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cxnSp>
        <p:nvCxnSpPr>
          <p:cNvPr id="36" name="Straight Connector 35"/>
          <p:cNvCxnSpPr/>
          <p:nvPr/>
        </p:nvCxnSpPr>
        <p:spPr>
          <a:xfrm>
            <a:off x="459170" y="3796748"/>
            <a:ext cx="11539155" cy="0"/>
          </a:xfrm>
          <a:prstGeom prst="line">
            <a:avLst/>
          </a:prstGeom>
          <a:ln w="19050">
            <a:solidFill>
              <a:srgbClr val="2F2F2F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5360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‘01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4214813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74266" y="3576478"/>
            <a:ext cx="256480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1600"/>
              </a:lnSpc>
              <a:spcAft>
                <a:spcPts val="600"/>
              </a:spcAft>
            </a:pPr>
            <a:r>
              <a:rPr lang="en-US" sz="1400" b="1" dirty="0">
                <a:solidFill>
                  <a:schemeClr val="accent1"/>
                </a:solidFill>
              </a:rPr>
              <a:t>‘03</a:t>
            </a:r>
          </a:p>
        </p:txBody>
      </p:sp>
    </p:spTree>
    <p:extLst>
      <p:ext uri="{BB962C8B-B14F-4D97-AF65-F5344CB8AC3E}">
        <p14:creationId xmlns:p14="http://schemas.microsoft.com/office/powerpoint/2010/main" val="283699253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8302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17286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82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</a:rPr>
              <a:t>志愿信鸽</a:t>
            </a:r>
            <a:br>
              <a:rPr lang="en-US" altLang="zh-CN" dirty="0">
                <a:solidFill>
                  <a:schemeClr val="accent1"/>
                </a:solidFill>
              </a:rPr>
            </a:br>
            <a:r>
              <a:rPr lang="zh-CN" altLang="en-US" dirty="0"/>
              <a:t>数据库设计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79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项目预期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465138" y="1919804"/>
            <a:ext cx="4853623" cy="307777"/>
          </a:xfrm>
        </p:spPr>
        <p:txBody>
          <a:bodyPr/>
          <a:lstStyle/>
          <a:p>
            <a:r>
              <a:rPr lang="zh-CN" altLang="en-US" b="1" dirty="0"/>
              <a:t>实现设计的功能并部署上线</a:t>
            </a:r>
            <a:endParaRPr lang="pt-BR" b="1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465138" y="2761498"/>
            <a:ext cx="5478461" cy="304698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1800" dirty="0"/>
              <a:t>前台：完成</a:t>
            </a:r>
            <a:r>
              <a:rPr lang="zh-CN" altLang="en-US" sz="1800" dirty="0">
                <a:solidFill>
                  <a:schemeClr val="accent1"/>
                </a:solidFill>
              </a:rPr>
              <a:t>首页、项目、我的</a:t>
            </a:r>
            <a:r>
              <a:rPr lang="zh-CN" altLang="en-US" sz="1800" dirty="0"/>
              <a:t>三个主要页面，完成</a:t>
            </a:r>
            <a:r>
              <a:rPr lang="zh-CN" altLang="en-US" sz="1800" dirty="0">
                <a:solidFill>
                  <a:schemeClr val="accent1"/>
                </a:solidFill>
              </a:rPr>
              <a:t>报名、反馈</a:t>
            </a:r>
            <a:r>
              <a:rPr lang="zh-CN" altLang="en-US" sz="1800" dirty="0"/>
              <a:t>相关页面及功能，</a:t>
            </a:r>
            <a:r>
              <a:rPr lang="zh-CN" altLang="en-US" sz="1800" dirty="0">
                <a:solidFill>
                  <a:schemeClr val="accent1"/>
                </a:solidFill>
              </a:rPr>
              <a:t>发布测试版</a:t>
            </a:r>
            <a:r>
              <a:rPr lang="zh-CN" altLang="en-US" sz="1800" dirty="0"/>
              <a:t>供体验，与后端对接实现设计的功能。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endParaRPr lang="en-US" altLang="zh-CN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后台：完成</a:t>
            </a:r>
            <a:r>
              <a:rPr lang="zh-CN" altLang="en-US" sz="1800" dirty="0">
                <a:solidFill>
                  <a:schemeClr val="accent1"/>
                </a:solidFill>
              </a:rPr>
              <a:t>登入</a:t>
            </a:r>
            <a:r>
              <a:rPr lang="zh-CN" altLang="en-US" sz="1800" dirty="0"/>
              <a:t>页面及功能，完成</a:t>
            </a:r>
            <a:r>
              <a:rPr lang="zh-CN" altLang="en-US" sz="1800" dirty="0">
                <a:solidFill>
                  <a:schemeClr val="accent1"/>
                </a:solidFill>
              </a:rPr>
              <a:t>项目发布、项目管理、用户管理、账户管理、回收站</a:t>
            </a:r>
            <a:r>
              <a:rPr lang="zh-CN" altLang="en-US" sz="1800" dirty="0"/>
              <a:t>及其拓展页面，实现项目的发布、查看、检查功能，实现用户</a:t>
            </a:r>
            <a:r>
              <a:rPr lang="en-US" altLang="zh-CN" sz="1800" dirty="0"/>
              <a:t>/</a:t>
            </a:r>
            <a:r>
              <a:rPr lang="zh-CN" altLang="en-US" sz="1800" dirty="0"/>
              <a:t>账户的增删改查，</a:t>
            </a:r>
            <a:r>
              <a:rPr lang="zh-CN" altLang="en-US" sz="1800" dirty="0">
                <a:solidFill>
                  <a:schemeClr val="accent1"/>
                </a:solidFill>
              </a:rPr>
              <a:t>部署到服务器并能够正常使用</a:t>
            </a:r>
            <a:r>
              <a:rPr lang="zh-CN" altLang="en-US" sz="1800" dirty="0"/>
              <a:t>。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>
              <a:lnSpc>
                <a:spcPct val="100000"/>
              </a:lnSpc>
            </a:pPr>
            <a:r>
              <a:rPr lang="zh-CN" altLang="en-US" sz="1800" dirty="0"/>
              <a:t>后端：完成数据库的设计并实现，完成</a:t>
            </a:r>
            <a:r>
              <a:rPr lang="en-US" altLang="zh-CN" sz="1800" dirty="0"/>
              <a:t>API</a:t>
            </a:r>
            <a:r>
              <a:rPr lang="zh-CN" altLang="en-US" sz="1800" dirty="0"/>
              <a:t>接口逻辑代码，实现设计的</a:t>
            </a:r>
            <a:r>
              <a:rPr lang="en-US" altLang="zh-CN" sz="1800" dirty="0"/>
              <a:t>API</a:t>
            </a:r>
            <a:r>
              <a:rPr lang="zh-CN" altLang="en-US" sz="1800" dirty="0"/>
              <a:t>接口，完成</a:t>
            </a:r>
            <a:r>
              <a:rPr lang="zh-CN" altLang="en-US" sz="1800" dirty="0">
                <a:solidFill>
                  <a:schemeClr val="accent1"/>
                </a:solidFill>
              </a:rPr>
              <a:t>项目的服务器部署</a:t>
            </a:r>
            <a:endParaRPr lang="en-US" sz="1800" dirty="0">
              <a:solidFill>
                <a:schemeClr val="accent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CC5343-A3DC-413E-8246-76D29A5AE1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432800" y="1972094"/>
            <a:ext cx="3050335" cy="305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0747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solidFill>
            <a:schemeClr val="accent1"/>
          </a:solidFill>
        </p:spPr>
      </p:sp>
      <p:sp>
        <p:nvSpPr>
          <p:cNvPr id="4" name="Picture Placeholder 3"/>
          <p:cNvSpPr>
            <a:spLocks noGrp="1"/>
          </p:cNvSpPr>
          <p:nvPr>
            <p:ph type="pic" sz="quarter" idx="11"/>
          </p:nvPr>
        </p:nvSpPr>
        <p:spPr>
          <a:solidFill>
            <a:schemeClr val="bg1"/>
          </a:solidFill>
        </p:spPr>
      </p:sp>
      <p:sp>
        <p:nvSpPr>
          <p:cNvPr id="5" name="Picture Placeholder 4"/>
          <p:cNvSpPr>
            <a:spLocks noGrp="1"/>
          </p:cNvSpPr>
          <p:nvPr>
            <p:ph type="pic" sz="quarter" idx="12"/>
          </p:nvPr>
        </p:nvSpPr>
        <p:spPr>
          <a:solidFill>
            <a:schemeClr val="accent1">
              <a:lumMod val="20000"/>
              <a:lumOff val="80000"/>
            </a:schemeClr>
          </a:solidFill>
        </p:spPr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solidFill>
            <a:schemeClr val="accent5"/>
          </a:solidFill>
        </p:spPr>
      </p:sp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计划分工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465138" y="2609939"/>
            <a:ext cx="2734056" cy="441146"/>
          </a:xfrm>
        </p:spPr>
        <p:txBody>
          <a:bodyPr/>
          <a:lstStyle/>
          <a:p>
            <a:r>
              <a:rPr lang="zh-CN" altLang="en-US" dirty="0"/>
              <a:t>产品经理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3425614" y="4133939"/>
            <a:ext cx="2651760" cy="75302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谢乐如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程文建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6386090" y="4133939"/>
            <a:ext cx="2651760" cy="1376787"/>
          </a:xfrm>
        </p:spPr>
        <p:txBody>
          <a:bodyPr/>
          <a:lstStyle/>
          <a:p>
            <a:r>
              <a:rPr lang="zh-CN" altLang="en-US" dirty="0"/>
              <a:t>方燮楠</a:t>
            </a:r>
            <a:endParaRPr lang="en-US" altLang="zh-CN" dirty="0"/>
          </a:p>
          <a:p>
            <a:r>
              <a:rPr lang="zh-CN" altLang="en-US" dirty="0"/>
              <a:t>龚海旭</a:t>
            </a:r>
            <a:endParaRPr lang="en-US" altLang="zh-CN" dirty="0"/>
          </a:p>
          <a:p>
            <a:r>
              <a:rPr lang="zh-CN" altLang="en-US" dirty="0"/>
              <a:t>许鹏宇</a:t>
            </a:r>
            <a:endParaRPr lang="en-US" altLang="zh-CN" dirty="0"/>
          </a:p>
          <a:p>
            <a:r>
              <a:rPr lang="zh-CN" altLang="en-US" dirty="0"/>
              <a:t>唐德宇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9346565" y="4133939"/>
            <a:ext cx="2651760" cy="106490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郭晗宇（</a:t>
            </a:r>
            <a:r>
              <a:rPr lang="en-US" altLang="zh-CN" dirty="0">
                <a:solidFill>
                  <a:schemeClr val="tx1"/>
                </a:solidFill>
              </a:rPr>
              <a:t>UI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74EF1386-8E62-4A0F-8B58-B39780E684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6286" y="4133938"/>
            <a:ext cx="2651760" cy="441146"/>
          </a:xfrm>
        </p:spPr>
        <p:txBody>
          <a:bodyPr/>
          <a:lstStyle/>
          <a:p>
            <a:r>
              <a:rPr lang="zh-CN" altLang="en-US" dirty="0"/>
              <a:t>陈子傲</a:t>
            </a:r>
            <a:endParaRPr lang="en-US" altLang="zh-CN" dirty="0"/>
          </a:p>
          <a:p>
            <a:r>
              <a:rPr lang="zh-CN" altLang="en-US" dirty="0"/>
              <a:t>周睿思</a:t>
            </a:r>
            <a:endParaRPr lang="en-US" altLang="zh-CN" dirty="0"/>
          </a:p>
          <a:p>
            <a:r>
              <a:rPr lang="zh-CN" altLang="en-US" dirty="0"/>
              <a:t>郭达宇</a:t>
            </a:r>
            <a:endParaRPr lang="en-US" dirty="0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3B99985-40E3-4FC9-9DF3-298929F76C9E}"/>
              </a:ext>
            </a:extLst>
          </p:cNvPr>
          <p:cNvSpPr txBox="1">
            <a:spLocks/>
          </p:cNvSpPr>
          <p:nvPr/>
        </p:nvSpPr>
        <p:spPr>
          <a:xfrm>
            <a:off x="3397922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前端开发（</a:t>
            </a:r>
            <a:r>
              <a:rPr lang="en-US" altLang="zh-CN" dirty="0">
                <a:solidFill>
                  <a:schemeClr val="tx1"/>
                </a:solidFill>
              </a:rPr>
              <a:t>WEB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E599CDE-58B4-44B5-934A-94122431D2FA}"/>
              </a:ext>
            </a:extLst>
          </p:cNvPr>
          <p:cNvSpPr txBox="1">
            <a:spLocks/>
          </p:cNvSpPr>
          <p:nvPr/>
        </p:nvSpPr>
        <p:spPr>
          <a:xfrm>
            <a:off x="6344942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后端开发</a:t>
            </a:r>
            <a:endParaRPr lang="en-US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063DDCDD-39F6-47AD-AE37-403D5CF95AB0}"/>
              </a:ext>
            </a:extLst>
          </p:cNvPr>
          <p:cNvSpPr txBox="1">
            <a:spLocks/>
          </p:cNvSpPr>
          <p:nvPr/>
        </p:nvSpPr>
        <p:spPr>
          <a:xfrm>
            <a:off x="9305417" y="2609939"/>
            <a:ext cx="2734056" cy="441146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ts val="2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前端开发（小程序）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14263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时间计划</a:t>
            </a:r>
            <a:endParaRPr lang="en-US" dirty="0"/>
          </a:p>
        </p:txBody>
      </p:sp>
      <p:graphicFrame>
        <p:nvGraphicFramePr>
          <p:cNvPr id="14" name="Table Placeholder 13"/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591711970"/>
              </p:ext>
            </p:extLst>
          </p:nvPr>
        </p:nvGraphicFramePr>
        <p:xfrm>
          <a:off x="451643" y="1482724"/>
          <a:ext cx="11533187" cy="539748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646318229"/>
                    </a:ext>
                  </a:extLst>
                </a:gridCol>
                <a:gridCol w="3239294">
                  <a:extLst>
                    <a:ext uri="{9D8B030D-6E8A-4147-A177-3AD203B41FA5}">
                      <a16:colId xmlns:a16="http://schemas.microsoft.com/office/drawing/2014/main" val="2037588904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200505750"/>
                    </a:ext>
                  </a:extLst>
                </a:gridCol>
                <a:gridCol w="2294730">
                  <a:extLst>
                    <a:ext uri="{9D8B030D-6E8A-4147-A177-3AD203B41FA5}">
                      <a16:colId xmlns:a16="http://schemas.microsoft.com/office/drawing/2014/main" val="3226885731"/>
                    </a:ext>
                  </a:extLst>
                </a:gridCol>
              </a:tblGrid>
              <a:tr h="551166"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b="1" dirty="0">
                          <a:effectLst/>
                        </a:rPr>
                        <a:t>时间周期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b="1" dirty="0">
                          <a:effectLst/>
                        </a:rPr>
                        <a:t>前端</a:t>
                      </a:r>
                      <a:r>
                        <a:rPr lang="en-US" altLang="zh-CN" b="1" dirty="0">
                          <a:effectLst/>
                        </a:rPr>
                        <a:t>-</a:t>
                      </a:r>
                      <a:r>
                        <a:rPr lang="zh-CN" altLang="en-US" b="1" dirty="0">
                          <a:effectLst/>
                        </a:rPr>
                        <a:t>后台开发计划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</a:t>
                      </a:r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前台开发计划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0000"/>
                        </a:lnSpc>
                      </a:pPr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后端开发计划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426673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（第八周）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4.21 - 4.25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项目脚手架搭建、实现页面路由及对应的菜单栏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小程序项目配置、小程序页面显示及导航配置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数据库设计、后端开发框架搭建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4569111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（第九周）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4.26 - 5.2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完成登入、发布项目页面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完成主页、项目详情制作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8852216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5.3 - 5.9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完成管理项目、项目详情页面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完成反馈、报名页面制作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49231960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（第十一周）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5.10 - 5.16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完成用户管理、用户详情页面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完成项目相关页面制作</a:t>
                      </a: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924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90657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占位符 3">
            <a:extLst>
              <a:ext uri="{FF2B5EF4-FFF2-40B4-BE49-F238E27FC236}">
                <a16:creationId xmlns:a16="http://schemas.microsoft.com/office/drawing/2014/main" id="{11524331-6F29-4747-88C5-0506F8D8E743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199199045"/>
              </p:ext>
            </p:extLst>
          </p:nvPr>
        </p:nvGraphicFramePr>
        <p:xfrm>
          <a:off x="451643" y="1074102"/>
          <a:ext cx="11533187" cy="48463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7663">
                  <a:extLst>
                    <a:ext uri="{9D8B030D-6E8A-4147-A177-3AD203B41FA5}">
                      <a16:colId xmlns:a16="http://schemas.microsoft.com/office/drawing/2014/main" val="2348185896"/>
                    </a:ext>
                  </a:extLst>
                </a:gridCol>
                <a:gridCol w="3239294">
                  <a:extLst>
                    <a:ext uri="{9D8B030D-6E8A-4147-A177-3AD203B41FA5}">
                      <a16:colId xmlns:a16="http://schemas.microsoft.com/office/drawing/2014/main" val="4290626246"/>
                    </a:ext>
                  </a:extLst>
                </a:gridCol>
                <a:gridCol w="3111500">
                  <a:extLst>
                    <a:ext uri="{9D8B030D-6E8A-4147-A177-3AD203B41FA5}">
                      <a16:colId xmlns:a16="http://schemas.microsoft.com/office/drawing/2014/main" val="1240657840"/>
                    </a:ext>
                  </a:extLst>
                </a:gridCol>
                <a:gridCol w="2294730">
                  <a:extLst>
                    <a:ext uri="{9D8B030D-6E8A-4147-A177-3AD203B41FA5}">
                      <a16:colId xmlns:a16="http://schemas.microsoft.com/office/drawing/2014/main" val="4281056333"/>
                    </a:ext>
                  </a:extLst>
                </a:gridCol>
              </a:tblGrid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（第十二周）</a:t>
                      </a:r>
                      <a:r>
                        <a:rPr lang="en-US" altLang="zh-CN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5.17 - 5.23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完成收藏、账户管理、回收站页面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我的相关页面制作</a:t>
                      </a: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903939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（第十三周）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5.24 - 5.30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完善接口请求工具模块、完成发布项目、管理项目的动态操作以及全部页面的跳转、搜索函数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完善接口请求工具模块、完善页面跳转逻辑、实现项目报名相关动态功能</a:t>
                      </a: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520046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（第十四周）</a:t>
                      </a:r>
                      <a:r>
                        <a:rPr lang="en-US" altLang="zh-CN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5.31 - 6.6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前后端联调，前端接入后端接口并进行测试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835937"/>
                  </a:ext>
                </a:extLst>
              </a:tr>
              <a:tr h="12115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（第十五周）</a:t>
                      </a:r>
                      <a:r>
                        <a:rPr lang="en-US" altLang="zh-CN" sz="180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6.7 - 6.13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zh-CN" altLang="en-US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页面加载与分辨率适配优化、体验优化、功能测试；项目部署上线</a:t>
                      </a:r>
                    </a:p>
                  </a:txBody>
                  <a:tcPr marL="123825" marR="123825" marT="57150" marB="57150" anchor="ctr"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Table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3274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2727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06443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作业工作流程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任务分工讨论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altLang="zh-CN" sz="2600" dirty="0">
              <a:solidFill>
                <a:schemeClr val="tx1"/>
              </a:solidFill>
            </a:endParaRPr>
          </a:p>
          <a:p>
            <a:r>
              <a:rPr lang="en-US" altLang="zh-CN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根据分工细化讨论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分模块进行编写文档</a:t>
            </a:r>
            <a:endParaRPr lang="en-US" altLang="zh-CN" sz="2600" dirty="0">
              <a:solidFill>
                <a:schemeClr val="tx1"/>
              </a:solidFill>
            </a:endParaRPr>
          </a:p>
          <a:p>
            <a:endParaRPr lang="en-US" sz="2600" dirty="0">
              <a:solidFill>
                <a:schemeClr val="tx1"/>
              </a:solidFill>
            </a:endParaRPr>
          </a:p>
          <a:p>
            <a:r>
              <a:rPr lang="en-US" sz="2600" dirty="0"/>
              <a:t>##	</a:t>
            </a:r>
            <a:r>
              <a:rPr lang="zh-CN" altLang="en-US" sz="2600" dirty="0">
                <a:solidFill>
                  <a:schemeClr val="tx1"/>
                </a:solidFill>
              </a:rPr>
              <a:t>整理汇总</a:t>
            </a:r>
            <a:endParaRPr lang="en-US" altLang="zh-CN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364474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365 PPT Template - 2017">
  <a:themeElements>
    <a:clrScheme name="Office17_2">
      <a:dk1>
        <a:srgbClr val="2F2F2F"/>
      </a:dk1>
      <a:lt1>
        <a:srgbClr val="E6E6E6"/>
      </a:lt1>
      <a:dk2>
        <a:srgbClr val="2F2F2F"/>
      </a:dk2>
      <a:lt2>
        <a:srgbClr val="FFFFFF"/>
      </a:lt2>
      <a:accent1>
        <a:srgbClr val="D83B01"/>
      </a:accent1>
      <a:accent2>
        <a:srgbClr val="2F2F2F"/>
      </a:accent2>
      <a:accent3>
        <a:srgbClr val="D2D2D2"/>
      </a:accent3>
      <a:accent4>
        <a:srgbClr val="E6E6E6"/>
      </a:accent4>
      <a:accent5>
        <a:srgbClr val="2F2F2F"/>
      </a:accent5>
      <a:accent6>
        <a:srgbClr val="D2D2D2"/>
      </a:accent6>
      <a:hlink>
        <a:srgbClr val="D83B01"/>
      </a:hlink>
      <a:folHlink>
        <a:srgbClr val="D83B01"/>
      </a:folHlink>
    </a:clrScheme>
    <a:fontScheme name="Custom 2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860E49DB-0E46-4E26-802D-8B7134C2F338}" vid="{2A6A2BA9-42FB-431E-81C9-3FE614E59D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2B0BB5962AB3C45A9A1CE1EC4C4F647" ma:contentTypeVersion="3" ma:contentTypeDescription="Create a new document." ma:contentTypeScope="" ma:versionID="f0876370c90de824ab54c09b0bd2a056">
  <xsd:schema xmlns:xsd="http://www.w3.org/2001/XMLSchema" xmlns:xs="http://www.w3.org/2001/XMLSchema" xmlns:p="http://schemas.microsoft.com/office/2006/metadata/properties" xmlns:ns3="630a2e83-186a-4a0f-ab27-bee8a8096abc" targetNamespace="http://schemas.microsoft.com/office/2006/metadata/properties" ma:root="true" ma:fieldsID="a2a3b5ed8b4accd7c8a398d0cb075271" ns3:_="">
    <xsd:import namespace="630a2e83-186a-4a0f-ab27-bee8a8096ab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0a2e83-186a-4a0f-ab27-bee8a8096abc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990F116-B58F-4255-B05B-DA3808E0E5C6}">
  <ds:schemaRefs>
    <ds:schemaRef ds:uri="http://schemas.microsoft.com/office/2006/metadata/properties"/>
    <ds:schemaRef ds:uri="http://purl.org/dc/dcmitype/"/>
    <ds:schemaRef ds:uri="http://schemas.microsoft.com/office/2006/documentManagement/types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30a2e83-186a-4a0f-ab27-bee8a8096abc"/>
  </ds:schemaRefs>
</ds:datastoreItem>
</file>

<file path=customXml/itemProps2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30841A-A209-44E7-824E-9DDB4DE0DC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30a2e83-186a-4a0f-ab27-bee8a8096ab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365 主题模板</Template>
  <TotalTime>146</TotalTime>
  <Words>2610</Words>
  <Application>Microsoft Office PowerPoint</Application>
  <PresentationFormat>自定义</PresentationFormat>
  <Paragraphs>256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Arial</vt:lpstr>
      <vt:lpstr>Segoe UI</vt:lpstr>
      <vt:lpstr>Segoe UI Light</vt:lpstr>
      <vt:lpstr>Segoe UI Semibold</vt:lpstr>
      <vt:lpstr>Wingdings</vt:lpstr>
      <vt:lpstr>Office 365 PPT Template - 2017</vt:lpstr>
      <vt:lpstr>志愿信鸽  项目系统设计与数据库设计</vt:lpstr>
      <vt:lpstr>志愿信鸽 系统设计</vt:lpstr>
      <vt:lpstr>类图 改进</vt:lpstr>
      <vt:lpstr>志愿信鸽 数据库设计</vt:lpstr>
      <vt:lpstr>项目预期</vt:lpstr>
      <vt:lpstr>计划分工</vt:lpstr>
      <vt:lpstr>时间计划</vt:lpstr>
      <vt:lpstr>PowerPoint 演示文稿</vt:lpstr>
      <vt:lpstr>作业工作流程</vt:lpstr>
      <vt:lpstr>团队贡献</vt:lpstr>
      <vt:lpstr>贡献度</vt:lpstr>
      <vt:lpstr>Contents</vt:lpstr>
      <vt:lpstr>Heading Segoe UI Semibold 28/32</vt:lpstr>
      <vt:lpstr>Text option 1: three column bulleted list</vt:lpstr>
      <vt:lpstr>Text option 2: two columns copy heavy</vt:lpstr>
      <vt:lpstr>Text option 3: three columns images and text</vt:lpstr>
      <vt:lpstr>Text option 4: six columns (numbered list)</vt:lpstr>
      <vt:lpstr>Text option 4: six columns</vt:lpstr>
      <vt:lpstr>Section title</vt:lpstr>
      <vt:lpstr>Section title</vt:lpstr>
      <vt:lpstr>Section title</vt:lpstr>
      <vt:lpstr>Section title</vt:lpstr>
      <vt:lpstr>Photo layout 1</vt:lpstr>
      <vt:lpstr>Photo layout 2</vt:lpstr>
      <vt:lpstr>Photo layout 3</vt:lpstr>
      <vt:lpstr>Device layout 1: one column</vt:lpstr>
      <vt:lpstr>Device layout 2: two column</vt:lpstr>
      <vt:lpstr>Device layout 3</vt:lpstr>
      <vt:lpstr>Chart examples</vt:lpstr>
      <vt:lpstr>Table styling</vt:lpstr>
      <vt:lpstr>Numbers and illustrations</vt:lpstr>
      <vt:lpstr>Timeline example</vt:lpstr>
      <vt:lpstr>Thank you</vt:lpstr>
      <vt:lpstr>Thank you</vt:lpstr>
      <vt:lpstr>PowerPoint 演示文稿</vt:lpstr>
    </vt:vector>
  </TitlesOfParts>
  <Manager/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Office 365 presentation title or event name</dc:title>
  <dc:subject>&lt;Speech title here&gt;</dc:subject>
  <dc:creator>Yunxuan Liu (Chinasoft International)</dc:creator>
  <cp:keywords/>
  <dc:description>Template: Angela Powell; ZUM Communications
Formatting: 
Audience Type:</dc:description>
  <cp:lastModifiedBy>R uleer</cp:lastModifiedBy>
  <cp:revision>64</cp:revision>
  <dcterms:created xsi:type="dcterms:W3CDTF">2019-06-18T09:53:28Z</dcterms:created>
  <dcterms:modified xsi:type="dcterms:W3CDTF">2021-04-21T16:22:52Z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0x010100A2B0BB5962AB3C45A9A1CE1EC4C4F647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Owner">
    <vt:lpwstr>v-yunxl@microsoft.com</vt:lpwstr>
  </property>
  <property fmtid="{D5CDD505-2E9C-101B-9397-08002B2CF9AE}" pid="14" name="MSIP_Label_f42aa342-8706-4288-bd11-ebb85995028c_SetDate">
    <vt:lpwstr>2019-06-18T09:53:42.5757719Z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Application">
    <vt:lpwstr>Microsoft Azure Information Protection</vt:lpwstr>
  </property>
  <property fmtid="{D5CDD505-2E9C-101B-9397-08002B2CF9AE}" pid="17" name="MSIP_Label_f42aa342-8706-4288-bd11-ebb85995028c_ActionId">
    <vt:lpwstr>ce81c425-0162-492d-8036-b7ab6bef41c9</vt:lpwstr>
  </property>
  <property fmtid="{D5CDD505-2E9C-101B-9397-08002B2CF9AE}" pid="18" name="MSIP_Label_f42aa342-8706-4288-bd11-ebb85995028c_Extended_MSFT_Method">
    <vt:lpwstr>Automatic</vt:lpwstr>
  </property>
  <property fmtid="{D5CDD505-2E9C-101B-9397-08002B2CF9AE}" pid="19" name="Sensitivity">
    <vt:lpwstr>General</vt:lpwstr>
  </property>
</Properties>
</file>